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25"/>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Lst>
  <p:sldSz cx="9144000" cy="5143500" type="screen16x9"/>
  <p:notesSz cx="6858000" cy="9144000"/>
  <p:embeddedFontLst>
    <p:embeddedFont>
      <p:font typeface="Spartan" panose="020B0604020202020204" charset="0"/>
      <p:regular r:id="rId26"/>
      <p:bold r:id="rId27"/>
    </p:embeddedFont>
    <p:embeddedFont>
      <p:font typeface="Lobster" panose="020B0604020202020204" charset="0"/>
      <p:regular r:id="rId28"/>
    </p:embeddedFont>
    <p:embeddedFont>
      <p:font typeface="Calibri" panose="020F0502020204030204" pitchFamily="34" charset="0"/>
      <p:regular r:id="rId29"/>
      <p:bold r:id="rId30"/>
      <p:italic r:id="rId31"/>
      <p:boldItalic r:id="rId32"/>
    </p:embeddedFont>
    <p:embeddedFont>
      <p:font typeface="Impact" panose="020B0806030902050204" pitchFamily="34" charset="0"/>
      <p:regular r:id="rId33"/>
    </p:embeddedFont>
    <p:embeddedFont>
      <p:font typeface="Lato" panose="020B0604020202020204" charset="0"/>
      <p:regular r:id="rId34"/>
      <p:bold r:id="rId35"/>
      <p:italic r:id="rId36"/>
      <p:boldItalic r:id="rId37"/>
    </p:embeddedFont>
    <p:embeddedFont>
      <p:font typeface="Permanent Marker" panose="020B0604020202020204" charset="0"/>
      <p:regular r:id="rId38"/>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0" d="100"/>
          <a:sy n="70" d="100"/>
        </p:scale>
        <p:origin x="835" y="43"/>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1.fntdata"/><Relationship Id="rId39" Type="http://schemas.openxmlformats.org/officeDocument/2006/relationships/presProps" Target="presProps.xml"/><Relationship Id="rId21" Type="http://schemas.openxmlformats.org/officeDocument/2006/relationships/slide" Target="slides/slide20.xml"/><Relationship Id="rId34" Type="http://schemas.openxmlformats.org/officeDocument/2006/relationships/font" Target="fonts/font9.fntdata"/><Relationship Id="rId42"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4.fntdata"/><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7.fntdata"/><Relationship Id="rId37" Type="http://schemas.openxmlformats.org/officeDocument/2006/relationships/font" Target="fonts/font12.fntdata"/><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3.fntdata"/><Relationship Id="rId36" Type="http://schemas.openxmlformats.org/officeDocument/2006/relationships/font" Target="fonts/font11.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6.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2.fntdata"/><Relationship Id="rId30" Type="http://schemas.openxmlformats.org/officeDocument/2006/relationships/font" Target="fonts/font5.fntdata"/><Relationship Id="rId35" Type="http://schemas.openxmlformats.org/officeDocument/2006/relationships/font" Target="fonts/font10.fntdata"/><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33" Type="http://schemas.openxmlformats.org/officeDocument/2006/relationships/font" Target="fonts/font8.fntdata"/><Relationship Id="rId38" Type="http://schemas.openxmlformats.org/officeDocument/2006/relationships/font" Target="fonts/font13.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gb9f01ac23a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gb9f01ac23a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7"/>
        <p:cNvGrpSpPr/>
        <p:nvPr/>
      </p:nvGrpSpPr>
      <p:grpSpPr>
        <a:xfrm>
          <a:off x="0" y="0"/>
          <a:ext cx="0" cy="0"/>
          <a:chOff x="0" y="0"/>
          <a:chExt cx="0" cy="0"/>
        </a:xfrm>
      </p:grpSpPr>
      <p:sp>
        <p:nvSpPr>
          <p:cNvPr id="148" name="Google Shape;148;gb9f01ac23a_0_4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9" name="Google Shape;149;gb9f01ac23a_0_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7"/>
        <p:cNvGrpSpPr/>
        <p:nvPr/>
      </p:nvGrpSpPr>
      <p:grpSpPr>
        <a:xfrm>
          <a:off x="0" y="0"/>
          <a:ext cx="0" cy="0"/>
          <a:chOff x="0" y="0"/>
          <a:chExt cx="0" cy="0"/>
        </a:xfrm>
      </p:grpSpPr>
      <p:sp>
        <p:nvSpPr>
          <p:cNvPr id="158" name="Google Shape;158;gb95f8e7f97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9" name="Google Shape;159;gb95f8e7f97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5"/>
        <p:cNvGrpSpPr/>
        <p:nvPr/>
      </p:nvGrpSpPr>
      <p:grpSpPr>
        <a:xfrm>
          <a:off x="0" y="0"/>
          <a:ext cx="0" cy="0"/>
          <a:chOff x="0" y="0"/>
          <a:chExt cx="0" cy="0"/>
        </a:xfrm>
      </p:grpSpPr>
      <p:sp>
        <p:nvSpPr>
          <p:cNvPr id="166" name="Google Shape;166;g9397532451_0_5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7" name="Google Shape;167;g9397532451_0_5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3"/>
        <p:cNvGrpSpPr/>
        <p:nvPr/>
      </p:nvGrpSpPr>
      <p:grpSpPr>
        <a:xfrm>
          <a:off x="0" y="0"/>
          <a:ext cx="0" cy="0"/>
          <a:chOff x="0" y="0"/>
          <a:chExt cx="0" cy="0"/>
        </a:xfrm>
      </p:grpSpPr>
      <p:sp>
        <p:nvSpPr>
          <p:cNvPr id="174" name="Google Shape;174;gb95f8e7fe0_0_24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5" name="Google Shape;175;gb95f8e7fe0_0_246: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endParaRPr b="0" i="0"/>
          </a:p>
        </p:txBody>
      </p:sp>
      <p:sp>
        <p:nvSpPr>
          <p:cNvPr id="176" name="Google Shape;176;gb95f8e7fe0_0_246: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
              <a:t>13</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6"/>
        <p:cNvGrpSpPr/>
        <p:nvPr/>
      </p:nvGrpSpPr>
      <p:grpSpPr>
        <a:xfrm>
          <a:off x="0" y="0"/>
          <a:ext cx="0" cy="0"/>
          <a:chOff x="0" y="0"/>
          <a:chExt cx="0" cy="0"/>
        </a:xfrm>
      </p:grpSpPr>
      <p:sp>
        <p:nvSpPr>
          <p:cNvPr id="187" name="Google Shape;187;gb95f8e7fe0_0_32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88" name="Google Shape;188;gb95f8e7fe0_0_325: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endParaRPr b="0" i="0"/>
          </a:p>
        </p:txBody>
      </p:sp>
      <p:sp>
        <p:nvSpPr>
          <p:cNvPr id="189" name="Google Shape;189;gb95f8e7fe0_0_325: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
              <a:t>14</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7"/>
        <p:cNvGrpSpPr/>
        <p:nvPr/>
      </p:nvGrpSpPr>
      <p:grpSpPr>
        <a:xfrm>
          <a:off x="0" y="0"/>
          <a:ext cx="0" cy="0"/>
          <a:chOff x="0" y="0"/>
          <a:chExt cx="0" cy="0"/>
        </a:xfrm>
      </p:grpSpPr>
      <p:sp>
        <p:nvSpPr>
          <p:cNvPr id="198" name="Google Shape;198;gb95f8e7fe0_0_40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99" name="Google Shape;199;gb95f8e7fe0_0_402: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endParaRPr b="0" i="0"/>
          </a:p>
        </p:txBody>
      </p:sp>
      <p:sp>
        <p:nvSpPr>
          <p:cNvPr id="200" name="Google Shape;200;gb95f8e7fe0_0_402: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
              <a:t>15</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4"/>
        <p:cNvGrpSpPr/>
        <p:nvPr/>
      </p:nvGrpSpPr>
      <p:grpSpPr>
        <a:xfrm>
          <a:off x="0" y="0"/>
          <a:ext cx="0" cy="0"/>
          <a:chOff x="0" y="0"/>
          <a:chExt cx="0" cy="0"/>
        </a:xfrm>
      </p:grpSpPr>
      <p:sp>
        <p:nvSpPr>
          <p:cNvPr id="215" name="Google Shape;215;gb98204b4ac_0_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6" name="Google Shape;216;gb98204b4ac_0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3"/>
        <p:cNvGrpSpPr/>
        <p:nvPr/>
      </p:nvGrpSpPr>
      <p:grpSpPr>
        <a:xfrm>
          <a:off x="0" y="0"/>
          <a:ext cx="0" cy="0"/>
          <a:chOff x="0" y="0"/>
          <a:chExt cx="0" cy="0"/>
        </a:xfrm>
      </p:grpSpPr>
      <p:sp>
        <p:nvSpPr>
          <p:cNvPr id="224" name="Google Shape;224;g967c19964a_0_7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5" name="Google Shape;225;g967c19964a_0_7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7"/>
        <p:cNvGrpSpPr/>
        <p:nvPr/>
      </p:nvGrpSpPr>
      <p:grpSpPr>
        <a:xfrm>
          <a:off x="0" y="0"/>
          <a:ext cx="0" cy="0"/>
          <a:chOff x="0" y="0"/>
          <a:chExt cx="0" cy="0"/>
        </a:xfrm>
      </p:grpSpPr>
      <p:sp>
        <p:nvSpPr>
          <p:cNvPr id="238" name="Google Shape;238;gb95f8e7fe0_0_563: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39" name="Google Shape;239;gb95f8e7fe0_0_56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8"/>
        <p:cNvGrpSpPr/>
        <p:nvPr/>
      </p:nvGrpSpPr>
      <p:grpSpPr>
        <a:xfrm>
          <a:off x="0" y="0"/>
          <a:ext cx="0" cy="0"/>
          <a:chOff x="0" y="0"/>
          <a:chExt cx="0" cy="0"/>
        </a:xfrm>
      </p:grpSpPr>
      <p:sp>
        <p:nvSpPr>
          <p:cNvPr id="249" name="Google Shape;249;gb95f8e7fe0_0_72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50" name="Google Shape;250;gb95f8e7fe0_0_722: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 sz="1200">
                <a:solidFill>
                  <a:schemeClr val="dk1"/>
                </a:solidFill>
                <a:latin typeface="Calibri"/>
                <a:ea typeface="Calibri"/>
                <a:cs typeface="Calibri"/>
                <a:sym typeface="Calibri"/>
              </a:rPr>
              <a:t> </a:t>
            </a:r>
            <a:endParaRPr/>
          </a:p>
          <a:p>
            <a:pPr marL="0" marR="0" lvl="0" indent="0" algn="l" rtl="0">
              <a:lnSpc>
                <a:spcPct val="100000"/>
              </a:lnSpc>
              <a:spcBef>
                <a:spcPts val="0"/>
              </a:spcBef>
              <a:spcAft>
                <a:spcPts val="0"/>
              </a:spcAft>
              <a:buClr>
                <a:schemeClr val="dk1"/>
              </a:buClr>
              <a:buSzPts val="1200"/>
              <a:buFont typeface="Calibri"/>
              <a:buNone/>
            </a:pPr>
            <a:endParaRPr sz="1200" i="1">
              <a:solidFill>
                <a:schemeClr val="dk1"/>
              </a:solidFill>
              <a:latin typeface="Calibri"/>
              <a:ea typeface="Calibri"/>
              <a:cs typeface="Calibri"/>
              <a:sym typeface="Calibri"/>
            </a:endParaRPr>
          </a:p>
        </p:txBody>
      </p:sp>
      <p:sp>
        <p:nvSpPr>
          <p:cNvPr id="251" name="Google Shape;251;gb95f8e7fe0_0_722: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
              <a:t>19</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
        <p:cNvGrpSpPr/>
        <p:nvPr/>
      </p:nvGrpSpPr>
      <p:grpSpPr>
        <a:xfrm>
          <a:off x="0" y="0"/>
          <a:ext cx="0" cy="0"/>
          <a:chOff x="0" y="0"/>
          <a:chExt cx="0" cy="0"/>
        </a:xfrm>
      </p:grpSpPr>
      <p:sp>
        <p:nvSpPr>
          <p:cNvPr id="58" name="Google Shape;58;gb9f01ac23a_0_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 name="Google Shape;59;gb9f01ac23a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9"/>
        <p:cNvGrpSpPr/>
        <p:nvPr/>
      </p:nvGrpSpPr>
      <p:grpSpPr>
        <a:xfrm>
          <a:off x="0" y="0"/>
          <a:ext cx="0" cy="0"/>
          <a:chOff x="0" y="0"/>
          <a:chExt cx="0" cy="0"/>
        </a:xfrm>
      </p:grpSpPr>
      <p:sp>
        <p:nvSpPr>
          <p:cNvPr id="260" name="Google Shape;260;gb98204b4ac_0_1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1" name="Google Shape;261;gb98204b4ac_0_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0"/>
        <p:cNvGrpSpPr/>
        <p:nvPr/>
      </p:nvGrpSpPr>
      <p:grpSpPr>
        <a:xfrm>
          <a:off x="0" y="0"/>
          <a:ext cx="0" cy="0"/>
          <a:chOff x="0" y="0"/>
          <a:chExt cx="0" cy="0"/>
        </a:xfrm>
      </p:grpSpPr>
      <p:sp>
        <p:nvSpPr>
          <p:cNvPr id="271" name="Google Shape;271;g967c19964a_0_3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2" name="Google Shape;272;g967c19964a_0_3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8"/>
        <p:cNvGrpSpPr/>
        <p:nvPr/>
      </p:nvGrpSpPr>
      <p:grpSpPr>
        <a:xfrm>
          <a:off x="0" y="0"/>
          <a:ext cx="0" cy="0"/>
          <a:chOff x="0" y="0"/>
          <a:chExt cx="0" cy="0"/>
        </a:xfrm>
      </p:grpSpPr>
      <p:sp>
        <p:nvSpPr>
          <p:cNvPr id="279" name="Google Shape;279;gb9f01ac23a_0_6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0" name="Google Shape;280;gb9f01ac23a_0_6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5"/>
        <p:cNvGrpSpPr/>
        <p:nvPr/>
      </p:nvGrpSpPr>
      <p:grpSpPr>
        <a:xfrm>
          <a:off x="0" y="0"/>
          <a:ext cx="0" cy="0"/>
          <a:chOff x="0" y="0"/>
          <a:chExt cx="0" cy="0"/>
        </a:xfrm>
      </p:grpSpPr>
      <p:sp>
        <p:nvSpPr>
          <p:cNvPr id="286" name="Google Shape;286;gb9f01ac23a_0_8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7" name="Google Shape;287;gb9f01ac23a_0_8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
        <p:cNvGrpSpPr/>
        <p:nvPr/>
      </p:nvGrpSpPr>
      <p:grpSpPr>
        <a:xfrm>
          <a:off x="0" y="0"/>
          <a:ext cx="0" cy="0"/>
          <a:chOff x="0" y="0"/>
          <a:chExt cx="0" cy="0"/>
        </a:xfrm>
      </p:grpSpPr>
      <p:sp>
        <p:nvSpPr>
          <p:cNvPr id="65" name="Google Shape;65;p:notes"/>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6" name="Google Shape;66;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
        <p:cNvGrpSpPr/>
        <p:nvPr/>
      </p:nvGrpSpPr>
      <p:grpSpPr>
        <a:xfrm>
          <a:off x="0" y="0"/>
          <a:ext cx="0" cy="0"/>
          <a:chOff x="0" y="0"/>
          <a:chExt cx="0" cy="0"/>
        </a:xfrm>
      </p:grpSpPr>
      <p:sp>
        <p:nvSpPr>
          <p:cNvPr id="76" name="Google Shape;76;gb95f8e7fe0_0_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7" name="Google Shape;77;gb95f8e7fe0_0_8: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b="0" i="1"/>
          </a:p>
          <a:p>
            <a:pPr marL="0" lvl="0" indent="0" algn="l" rtl="0">
              <a:spcBef>
                <a:spcPts val="0"/>
              </a:spcBef>
              <a:spcAft>
                <a:spcPts val="0"/>
              </a:spcAft>
              <a:buNone/>
            </a:pPr>
            <a:endParaRPr b="0"/>
          </a:p>
          <a:p>
            <a:pPr marL="0" lvl="0" indent="0" algn="l" rtl="0">
              <a:spcBef>
                <a:spcPts val="0"/>
              </a:spcBef>
              <a:spcAft>
                <a:spcPts val="0"/>
              </a:spcAft>
              <a:buNone/>
            </a:pPr>
            <a:endParaRPr/>
          </a:p>
        </p:txBody>
      </p:sp>
      <p:sp>
        <p:nvSpPr>
          <p:cNvPr id="78" name="Google Shape;78;gb95f8e7fe0_0_8: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
              <a:t>4</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gb9f01ac23a_0_1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5" name="Google Shape;95;gb9f01ac23a_0_12: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b="0" i="1"/>
          </a:p>
          <a:p>
            <a:pPr marL="0" lvl="0" indent="0" algn="l" rtl="0">
              <a:spcBef>
                <a:spcPts val="0"/>
              </a:spcBef>
              <a:spcAft>
                <a:spcPts val="0"/>
              </a:spcAft>
              <a:buNone/>
            </a:pPr>
            <a:endParaRPr b="0"/>
          </a:p>
          <a:p>
            <a:pPr marL="0" lvl="0" indent="0" algn="l" rtl="0">
              <a:spcBef>
                <a:spcPts val="0"/>
              </a:spcBef>
              <a:spcAft>
                <a:spcPts val="0"/>
              </a:spcAft>
              <a:buNone/>
            </a:pPr>
            <a:endParaRPr/>
          </a:p>
        </p:txBody>
      </p:sp>
      <p:sp>
        <p:nvSpPr>
          <p:cNvPr id="96" name="Google Shape;96;gb9f01ac23a_0_12: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
              <a:t>5</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
        <p:cNvGrpSpPr/>
        <p:nvPr/>
      </p:nvGrpSpPr>
      <p:grpSpPr>
        <a:xfrm>
          <a:off x="0" y="0"/>
          <a:ext cx="0" cy="0"/>
          <a:chOff x="0" y="0"/>
          <a:chExt cx="0" cy="0"/>
        </a:xfrm>
      </p:grpSpPr>
      <p:sp>
        <p:nvSpPr>
          <p:cNvPr id="105" name="Google Shape;105;gb9f01ac23a_0_3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6" name="Google Shape;106;gb9f01ac23a_0_3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
        <p:cNvGrpSpPr/>
        <p:nvPr/>
      </p:nvGrpSpPr>
      <p:grpSpPr>
        <a:xfrm>
          <a:off x="0" y="0"/>
          <a:ext cx="0" cy="0"/>
          <a:chOff x="0" y="0"/>
          <a:chExt cx="0" cy="0"/>
        </a:xfrm>
      </p:grpSpPr>
      <p:sp>
        <p:nvSpPr>
          <p:cNvPr id="112" name="Google Shape;112;gb95f8e7fe0_0_16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3" name="Google Shape;113;gb95f8e7fe0_0_169: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b="1" i="1"/>
          </a:p>
          <a:p>
            <a:pPr marL="0" lvl="0" indent="0" algn="l" rtl="0">
              <a:spcBef>
                <a:spcPts val="0"/>
              </a:spcBef>
              <a:spcAft>
                <a:spcPts val="0"/>
              </a:spcAft>
              <a:buNone/>
            </a:pPr>
            <a:endParaRPr b="0"/>
          </a:p>
          <a:p>
            <a:pPr marL="0" lvl="0" indent="0" algn="l" rtl="0">
              <a:spcBef>
                <a:spcPts val="0"/>
              </a:spcBef>
              <a:spcAft>
                <a:spcPts val="0"/>
              </a:spcAft>
              <a:buNone/>
            </a:pPr>
            <a:endParaRPr/>
          </a:p>
        </p:txBody>
      </p:sp>
      <p:sp>
        <p:nvSpPr>
          <p:cNvPr id="114" name="Google Shape;114;gb95f8e7fe0_0_169: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
              <a:t>7</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2"/>
        <p:cNvGrpSpPr/>
        <p:nvPr/>
      </p:nvGrpSpPr>
      <p:grpSpPr>
        <a:xfrm>
          <a:off x="0" y="0"/>
          <a:ext cx="0" cy="0"/>
          <a:chOff x="0" y="0"/>
          <a:chExt cx="0" cy="0"/>
        </a:xfrm>
      </p:grpSpPr>
      <p:sp>
        <p:nvSpPr>
          <p:cNvPr id="123" name="Google Shape;123;gb95f8e7fe0_0_64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4" name="Google Shape;124;gb95f8e7fe0_0_641: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endParaRPr b="1" i="0"/>
          </a:p>
        </p:txBody>
      </p:sp>
      <p:sp>
        <p:nvSpPr>
          <p:cNvPr id="125" name="Google Shape;125;gb95f8e7fe0_0_641: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
              <a:t>8</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6"/>
        <p:cNvGrpSpPr/>
        <p:nvPr/>
      </p:nvGrpSpPr>
      <p:grpSpPr>
        <a:xfrm>
          <a:off x="0" y="0"/>
          <a:ext cx="0" cy="0"/>
          <a:chOff x="0" y="0"/>
          <a:chExt cx="0" cy="0"/>
        </a:xfrm>
      </p:grpSpPr>
      <p:sp>
        <p:nvSpPr>
          <p:cNvPr id="137" name="Google Shape;137;g9397532451_0_7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8" name="Google Shape;138;g9397532451_0_7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5200"/>
              <a:buNone/>
              <a:defRPr sz="5200"/>
            </a:lvl1pPr>
            <a:lvl2pPr lvl="1" algn="ctr" rtl="0">
              <a:spcBef>
                <a:spcPts val="0"/>
              </a:spcBef>
              <a:spcAft>
                <a:spcPts val="0"/>
              </a:spcAft>
              <a:buSzPts val="5200"/>
              <a:buNone/>
              <a:defRPr sz="5200"/>
            </a:lvl2pPr>
            <a:lvl3pPr lvl="2" algn="ctr" rtl="0">
              <a:spcBef>
                <a:spcPts val="0"/>
              </a:spcBef>
              <a:spcAft>
                <a:spcPts val="0"/>
              </a:spcAft>
              <a:buSzPts val="5200"/>
              <a:buNone/>
              <a:defRPr sz="5200"/>
            </a:lvl3pPr>
            <a:lvl4pPr lvl="3" algn="ctr" rtl="0">
              <a:spcBef>
                <a:spcPts val="0"/>
              </a:spcBef>
              <a:spcAft>
                <a:spcPts val="0"/>
              </a:spcAft>
              <a:buSzPts val="5200"/>
              <a:buNone/>
              <a:defRPr sz="5200"/>
            </a:lvl4pPr>
            <a:lvl5pPr lvl="4" algn="ctr" rtl="0">
              <a:spcBef>
                <a:spcPts val="0"/>
              </a:spcBef>
              <a:spcAft>
                <a:spcPts val="0"/>
              </a:spcAft>
              <a:buSzPts val="5200"/>
              <a:buNone/>
              <a:defRPr sz="5200"/>
            </a:lvl5pPr>
            <a:lvl6pPr lvl="5" algn="ctr" rtl="0">
              <a:spcBef>
                <a:spcPts val="0"/>
              </a:spcBef>
              <a:spcAft>
                <a:spcPts val="0"/>
              </a:spcAft>
              <a:buSzPts val="5200"/>
              <a:buNone/>
              <a:defRPr sz="5200"/>
            </a:lvl6pPr>
            <a:lvl7pPr lvl="6" algn="ctr" rtl="0">
              <a:spcBef>
                <a:spcPts val="0"/>
              </a:spcBef>
              <a:spcAft>
                <a:spcPts val="0"/>
              </a:spcAft>
              <a:buSzPts val="5200"/>
              <a:buNone/>
              <a:defRPr sz="5200"/>
            </a:lvl7pPr>
            <a:lvl8pPr lvl="7" algn="ctr" rtl="0">
              <a:spcBef>
                <a:spcPts val="0"/>
              </a:spcBef>
              <a:spcAft>
                <a:spcPts val="0"/>
              </a:spcAft>
              <a:buSzPts val="5200"/>
              <a:buNone/>
              <a:defRPr sz="5200"/>
            </a:lvl8pPr>
            <a:lvl9pPr lvl="8" algn="ctr" rtl="0">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2800"/>
              <a:buNone/>
              <a:defRPr sz="2800"/>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12000"/>
              <a:buNone/>
              <a:defRPr sz="12000"/>
            </a:lvl1pPr>
            <a:lvl2pPr lvl="1" algn="ctr" rtl="0">
              <a:spcBef>
                <a:spcPts val="0"/>
              </a:spcBef>
              <a:spcAft>
                <a:spcPts val="0"/>
              </a:spcAft>
              <a:buSzPts val="12000"/>
              <a:buNone/>
              <a:defRPr sz="12000"/>
            </a:lvl2pPr>
            <a:lvl3pPr lvl="2" algn="ctr" rtl="0">
              <a:spcBef>
                <a:spcPts val="0"/>
              </a:spcBef>
              <a:spcAft>
                <a:spcPts val="0"/>
              </a:spcAft>
              <a:buSzPts val="12000"/>
              <a:buNone/>
              <a:defRPr sz="12000"/>
            </a:lvl3pPr>
            <a:lvl4pPr lvl="3" algn="ctr" rtl="0">
              <a:spcBef>
                <a:spcPts val="0"/>
              </a:spcBef>
              <a:spcAft>
                <a:spcPts val="0"/>
              </a:spcAft>
              <a:buSzPts val="12000"/>
              <a:buNone/>
              <a:defRPr sz="12000"/>
            </a:lvl4pPr>
            <a:lvl5pPr lvl="4" algn="ctr" rtl="0">
              <a:spcBef>
                <a:spcPts val="0"/>
              </a:spcBef>
              <a:spcAft>
                <a:spcPts val="0"/>
              </a:spcAft>
              <a:buSzPts val="12000"/>
              <a:buNone/>
              <a:defRPr sz="12000"/>
            </a:lvl5pPr>
            <a:lvl6pPr lvl="5" algn="ctr" rtl="0">
              <a:spcBef>
                <a:spcPts val="0"/>
              </a:spcBef>
              <a:spcAft>
                <a:spcPts val="0"/>
              </a:spcAft>
              <a:buSzPts val="12000"/>
              <a:buNone/>
              <a:defRPr sz="12000"/>
            </a:lvl6pPr>
            <a:lvl7pPr lvl="6" algn="ctr" rtl="0">
              <a:spcBef>
                <a:spcPts val="0"/>
              </a:spcBef>
              <a:spcAft>
                <a:spcPts val="0"/>
              </a:spcAft>
              <a:buSzPts val="12000"/>
              <a:buNone/>
              <a:defRPr sz="12000"/>
            </a:lvl7pPr>
            <a:lvl8pPr lvl="7" algn="ctr" rtl="0">
              <a:spcBef>
                <a:spcPts val="0"/>
              </a:spcBef>
              <a:spcAft>
                <a:spcPts val="0"/>
              </a:spcAft>
              <a:buSzPts val="12000"/>
              <a:buNone/>
              <a:defRPr sz="12000"/>
            </a:lvl8pPr>
            <a:lvl9pPr lvl="8" algn="ctr" rtl="0">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Autofit/>
          </a:bodyPr>
          <a:lstStyle>
            <a:lvl1pPr marL="457200" lvl="0" indent="-342900" algn="ctr" rtl="0">
              <a:spcBef>
                <a:spcPts val="0"/>
              </a:spcBef>
              <a:spcAft>
                <a:spcPts val="0"/>
              </a:spcAft>
              <a:buSzPts val="1800"/>
              <a:buChar char="●"/>
              <a:defRPr/>
            </a:lvl1pPr>
            <a:lvl2pPr marL="914400" lvl="1" indent="-317500" algn="ctr" rtl="0">
              <a:spcBef>
                <a:spcPts val="1600"/>
              </a:spcBef>
              <a:spcAft>
                <a:spcPts val="0"/>
              </a:spcAft>
              <a:buSzPts val="1400"/>
              <a:buChar char="○"/>
              <a:defRPr/>
            </a:lvl2pPr>
            <a:lvl3pPr marL="1371600" lvl="2" indent="-317500" algn="ctr" rtl="0">
              <a:spcBef>
                <a:spcPts val="1600"/>
              </a:spcBef>
              <a:spcAft>
                <a:spcPts val="0"/>
              </a:spcAft>
              <a:buSzPts val="1400"/>
              <a:buChar char="■"/>
              <a:defRPr/>
            </a:lvl3pPr>
            <a:lvl4pPr marL="1828800" lvl="3" indent="-317500" algn="ctr" rtl="0">
              <a:spcBef>
                <a:spcPts val="1600"/>
              </a:spcBef>
              <a:spcAft>
                <a:spcPts val="0"/>
              </a:spcAft>
              <a:buSzPts val="1400"/>
              <a:buChar char="●"/>
              <a:defRPr/>
            </a:lvl4pPr>
            <a:lvl5pPr marL="2286000" lvl="4" indent="-317500" algn="ctr" rtl="0">
              <a:spcBef>
                <a:spcPts val="1600"/>
              </a:spcBef>
              <a:spcAft>
                <a:spcPts val="0"/>
              </a:spcAft>
              <a:buSzPts val="1400"/>
              <a:buChar char="○"/>
              <a:defRPr/>
            </a:lvl5pPr>
            <a:lvl6pPr marL="2743200" lvl="5" indent="-317500" algn="ctr" rtl="0">
              <a:spcBef>
                <a:spcPts val="1600"/>
              </a:spcBef>
              <a:spcAft>
                <a:spcPts val="0"/>
              </a:spcAft>
              <a:buSzPts val="1400"/>
              <a:buChar char="■"/>
              <a:defRPr/>
            </a:lvl6pPr>
            <a:lvl7pPr marL="3200400" lvl="6" indent="-317500" algn="ctr" rtl="0">
              <a:spcBef>
                <a:spcPts val="1600"/>
              </a:spcBef>
              <a:spcAft>
                <a:spcPts val="0"/>
              </a:spcAft>
              <a:buSzPts val="1400"/>
              <a:buChar char="●"/>
              <a:defRPr/>
            </a:lvl7pPr>
            <a:lvl8pPr marL="3657600" lvl="7" indent="-317500" algn="ctr" rtl="0">
              <a:spcBef>
                <a:spcPts val="1600"/>
              </a:spcBef>
              <a:spcAft>
                <a:spcPts val="0"/>
              </a:spcAft>
              <a:buSzPts val="1400"/>
              <a:buChar char="○"/>
              <a:defRPr/>
            </a:lvl8pPr>
            <a:lvl9pPr marL="4114800" lvl="8" indent="-317500" algn="ctr" rtl="0">
              <a:spcBef>
                <a:spcPts val="1600"/>
              </a:spcBef>
              <a:spcAft>
                <a:spcPts val="1600"/>
              </a:spcAft>
              <a:buSzPts val="1400"/>
              <a:buChar char="■"/>
              <a:defRPr/>
            </a:lvl9pPr>
          </a:lstStyle>
          <a:p>
            <a:endParaRPr/>
          </a:p>
        </p:txBody>
      </p:sp>
      <p:sp>
        <p:nvSpPr>
          <p:cNvPr id="47" name="Google Shape;4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600"/>
              <a:buNone/>
              <a:defRPr sz="3600"/>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lvl1pPr marL="457200" lvl="0" indent="-342900" rtl="0">
              <a:spcBef>
                <a:spcPts val="0"/>
              </a:spcBef>
              <a:spcAft>
                <a:spcPts val="0"/>
              </a:spcAft>
              <a:buSzPts val="1800"/>
              <a:buChar char="●"/>
              <a:defRPr/>
            </a:lvl1pPr>
            <a:lvl2pPr marL="914400" lvl="1" indent="-317500" rtl="0">
              <a:spcBef>
                <a:spcPts val="1600"/>
              </a:spcBef>
              <a:spcAft>
                <a:spcPts val="0"/>
              </a:spcAft>
              <a:buSzPts val="1400"/>
              <a:buChar char="○"/>
              <a:defRPr/>
            </a:lvl2pPr>
            <a:lvl3pPr marL="1371600" lvl="2" indent="-317500" rtl="0">
              <a:spcBef>
                <a:spcPts val="1600"/>
              </a:spcBef>
              <a:spcAft>
                <a:spcPts val="0"/>
              </a:spcAft>
              <a:buSzPts val="1400"/>
              <a:buChar char="■"/>
              <a:defRPr/>
            </a:lvl3pPr>
            <a:lvl4pPr marL="1828800" lvl="3" indent="-317500" rtl="0">
              <a:spcBef>
                <a:spcPts val="1600"/>
              </a:spcBef>
              <a:spcAft>
                <a:spcPts val="0"/>
              </a:spcAft>
              <a:buSzPts val="1400"/>
              <a:buChar char="●"/>
              <a:defRPr/>
            </a:lvl4pPr>
            <a:lvl5pPr marL="2286000" lvl="4" indent="-317500" rtl="0">
              <a:spcBef>
                <a:spcPts val="1600"/>
              </a:spcBef>
              <a:spcAft>
                <a:spcPts val="0"/>
              </a:spcAft>
              <a:buSzPts val="1400"/>
              <a:buChar char="○"/>
              <a:defRPr/>
            </a:lvl5pPr>
            <a:lvl6pPr marL="2743200" lvl="5" indent="-317500" rtl="0">
              <a:spcBef>
                <a:spcPts val="1600"/>
              </a:spcBef>
              <a:spcAft>
                <a:spcPts val="0"/>
              </a:spcAft>
              <a:buSzPts val="1400"/>
              <a:buChar char="■"/>
              <a:defRPr/>
            </a:lvl6pPr>
            <a:lvl7pPr marL="3200400" lvl="6" indent="-317500" rtl="0">
              <a:spcBef>
                <a:spcPts val="1600"/>
              </a:spcBef>
              <a:spcAft>
                <a:spcPts val="0"/>
              </a:spcAft>
              <a:buSzPts val="1400"/>
              <a:buChar char="●"/>
              <a:defRPr/>
            </a:lvl7pPr>
            <a:lvl8pPr marL="3657600" lvl="7" indent="-317500" rtl="0">
              <a:spcBef>
                <a:spcPts val="1600"/>
              </a:spcBef>
              <a:spcAft>
                <a:spcPts val="0"/>
              </a:spcAft>
              <a:buSzPts val="1400"/>
              <a:buChar char="○"/>
              <a:defRPr/>
            </a:lvl8pPr>
            <a:lvl9pPr marL="4114800" lvl="8" indent="-317500" rtl="0">
              <a:spcBef>
                <a:spcPts val="1600"/>
              </a:spcBef>
              <a:spcAft>
                <a:spcPts val="1600"/>
              </a:spcAft>
              <a:buSzPts val="1400"/>
              <a:buChar char="■"/>
              <a:defRPr/>
            </a:lvl9pPr>
          </a:lstStyle>
          <a:p>
            <a:endParaRPr/>
          </a:p>
        </p:txBody>
      </p:sp>
      <p:sp>
        <p:nvSpPr>
          <p:cNvPr id="19" name="Google Shape;1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Autofit/>
          </a:bodyPr>
          <a:lstStyle>
            <a:lvl1pPr marL="457200" lvl="0" indent="-317500" rtl="0">
              <a:spcBef>
                <a:spcPts val="0"/>
              </a:spcBef>
              <a:spcAft>
                <a:spcPts val="0"/>
              </a:spcAft>
              <a:buSzPts val="1400"/>
              <a:buChar char="●"/>
              <a:defRPr sz="1400"/>
            </a:lvl1pPr>
            <a:lvl2pPr marL="914400" lvl="1" indent="-304800" rtl="0">
              <a:spcBef>
                <a:spcPts val="1600"/>
              </a:spcBef>
              <a:spcAft>
                <a:spcPts val="0"/>
              </a:spcAft>
              <a:buSzPts val="1200"/>
              <a:buChar char="○"/>
              <a:defRPr sz="1200"/>
            </a:lvl2pPr>
            <a:lvl3pPr marL="1371600" lvl="2" indent="-304800" rtl="0">
              <a:spcBef>
                <a:spcPts val="1600"/>
              </a:spcBef>
              <a:spcAft>
                <a:spcPts val="0"/>
              </a:spcAft>
              <a:buSzPts val="1200"/>
              <a:buChar char="■"/>
              <a:defRPr sz="1200"/>
            </a:lvl3pPr>
            <a:lvl4pPr marL="1828800" lvl="3" indent="-304800" rtl="0">
              <a:spcBef>
                <a:spcPts val="1600"/>
              </a:spcBef>
              <a:spcAft>
                <a:spcPts val="0"/>
              </a:spcAft>
              <a:buSzPts val="1200"/>
              <a:buChar char="●"/>
              <a:defRPr sz="1200"/>
            </a:lvl4pPr>
            <a:lvl5pPr marL="2286000" lvl="4" indent="-304800" rtl="0">
              <a:spcBef>
                <a:spcPts val="1600"/>
              </a:spcBef>
              <a:spcAft>
                <a:spcPts val="0"/>
              </a:spcAft>
              <a:buSzPts val="1200"/>
              <a:buChar char="○"/>
              <a:defRPr sz="1200"/>
            </a:lvl5pPr>
            <a:lvl6pPr marL="2743200" lvl="5" indent="-304800" rtl="0">
              <a:spcBef>
                <a:spcPts val="1600"/>
              </a:spcBef>
              <a:spcAft>
                <a:spcPts val="0"/>
              </a:spcAft>
              <a:buSzPts val="1200"/>
              <a:buChar char="■"/>
              <a:defRPr sz="1200"/>
            </a:lvl6pPr>
            <a:lvl7pPr marL="3200400" lvl="6" indent="-304800" rtl="0">
              <a:spcBef>
                <a:spcPts val="1600"/>
              </a:spcBef>
              <a:spcAft>
                <a:spcPts val="0"/>
              </a:spcAft>
              <a:buSzPts val="1200"/>
              <a:buChar char="●"/>
              <a:defRPr sz="1200"/>
            </a:lvl7pPr>
            <a:lvl8pPr marL="3657600" lvl="7" indent="-304800" rtl="0">
              <a:spcBef>
                <a:spcPts val="1600"/>
              </a:spcBef>
              <a:spcAft>
                <a:spcPts val="0"/>
              </a:spcAft>
              <a:buSzPts val="1200"/>
              <a:buChar char="○"/>
              <a:defRPr sz="1200"/>
            </a:lvl8pPr>
            <a:lvl9pPr marL="4114800" lvl="8" indent="-304800" rtl="0">
              <a:spcBef>
                <a:spcPts val="1600"/>
              </a:spcBef>
              <a:spcAft>
                <a:spcPts val="1600"/>
              </a:spcAft>
              <a:buSzPts val="1200"/>
              <a:buChar char="■"/>
              <a:defRPr sz="1200"/>
            </a:lvl9pPr>
          </a:lstStyle>
          <a:p>
            <a:endParaRPr/>
          </a:p>
        </p:txBody>
      </p:sp>
      <p:sp>
        <p:nvSpPr>
          <p:cNvPr id="23" name="Google Shape;23;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Autofit/>
          </a:bodyPr>
          <a:lstStyle>
            <a:lvl1pPr marL="457200" lvl="0" indent="-317500" rtl="0">
              <a:spcBef>
                <a:spcPts val="0"/>
              </a:spcBef>
              <a:spcAft>
                <a:spcPts val="0"/>
              </a:spcAft>
              <a:buSzPts val="1400"/>
              <a:buChar char="●"/>
              <a:defRPr sz="1400"/>
            </a:lvl1pPr>
            <a:lvl2pPr marL="914400" lvl="1" indent="-304800" rtl="0">
              <a:spcBef>
                <a:spcPts val="1600"/>
              </a:spcBef>
              <a:spcAft>
                <a:spcPts val="0"/>
              </a:spcAft>
              <a:buSzPts val="1200"/>
              <a:buChar char="○"/>
              <a:defRPr sz="1200"/>
            </a:lvl2pPr>
            <a:lvl3pPr marL="1371600" lvl="2" indent="-304800" rtl="0">
              <a:spcBef>
                <a:spcPts val="1600"/>
              </a:spcBef>
              <a:spcAft>
                <a:spcPts val="0"/>
              </a:spcAft>
              <a:buSzPts val="1200"/>
              <a:buChar char="■"/>
              <a:defRPr sz="1200"/>
            </a:lvl3pPr>
            <a:lvl4pPr marL="1828800" lvl="3" indent="-304800" rtl="0">
              <a:spcBef>
                <a:spcPts val="1600"/>
              </a:spcBef>
              <a:spcAft>
                <a:spcPts val="0"/>
              </a:spcAft>
              <a:buSzPts val="1200"/>
              <a:buChar char="●"/>
              <a:defRPr sz="1200"/>
            </a:lvl4pPr>
            <a:lvl5pPr marL="2286000" lvl="4" indent="-304800" rtl="0">
              <a:spcBef>
                <a:spcPts val="1600"/>
              </a:spcBef>
              <a:spcAft>
                <a:spcPts val="0"/>
              </a:spcAft>
              <a:buSzPts val="1200"/>
              <a:buChar char="○"/>
              <a:defRPr sz="1200"/>
            </a:lvl5pPr>
            <a:lvl6pPr marL="2743200" lvl="5" indent="-304800" rtl="0">
              <a:spcBef>
                <a:spcPts val="1600"/>
              </a:spcBef>
              <a:spcAft>
                <a:spcPts val="0"/>
              </a:spcAft>
              <a:buSzPts val="1200"/>
              <a:buChar char="■"/>
              <a:defRPr sz="1200"/>
            </a:lvl6pPr>
            <a:lvl7pPr marL="3200400" lvl="6" indent="-304800" rtl="0">
              <a:spcBef>
                <a:spcPts val="1600"/>
              </a:spcBef>
              <a:spcAft>
                <a:spcPts val="0"/>
              </a:spcAft>
              <a:buSzPts val="1200"/>
              <a:buChar char="●"/>
              <a:defRPr sz="1200"/>
            </a:lvl7pPr>
            <a:lvl8pPr marL="3657600" lvl="7" indent="-304800" rtl="0">
              <a:spcBef>
                <a:spcPts val="1600"/>
              </a:spcBef>
              <a:spcAft>
                <a:spcPts val="0"/>
              </a:spcAft>
              <a:buSzPts val="1200"/>
              <a:buChar char="○"/>
              <a:defRPr sz="1200"/>
            </a:lvl8pPr>
            <a:lvl9pPr marL="4114800" lvl="8" indent="-304800" rtl="0">
              <a:spcBef>
                <a:spcPts val="1600"/>
              </a:spcBef>
              <a:spcAft>
                <a:spcPts val="1600"/>
              </a:spcAft>
              <a:buSzPts val="1200"/>
              <a:buChar char="■"/>
              <a:defRPr sz="1200"/>
            </a:lvl9pPr>
          </a:lstStyle>
          <a:p>
            <a:endParaRPr/>
          </a:p>
        </p:txBody>
      </p:sp>
      <p:sp>
        <p:nvSpPr>
          <p:cNvPr id="24" name="Google Shape;2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Autofit/>
          </a:bodyPr>
          <a:lstStyle>
            <a:lvl1pPr lvl="0" rtl="0">
              <a:spcBef>
                <a:spcPts val="0"/>
              </a:spcBef>
              <a:spcAft>
                <a:spcPts val="0"/>
              </a:spcAft>
              <a:buSzPts val="2400"/>
              <a:buNone/>
              <a:defRPr sz="24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Autofit/>
          </a:bodyPr>
          <a:lstStyle>
            <a:lvl1pPr marL="457200" lvl="0" indent="-304800" rtl="0">
              <a:spcBef>
                <a:spcPts val="0"/>
              </a:spcBef>
              <a:spcAft>
                <a:spcPts val="0"/>
              </a:spcAft>
              <a:buSzPts val="1200"/>
              <a:buChar char="●"/>
              <a:defRPr sz="1200"/>
            </a:lvl1pPr>
            <a:lvl2pPr marL="914400" lvl="1" indent="-304800" rtl="0">
              <a:spcBef>
                <a:spcPts val="1600"/>
              </a:spcBef>
              <a:spcAft>
                <a:spcPts val="0"/>
              </a:spcAft>
              <a:buSzPts val="1200"/>
              <a:buChar char="○"/>
              <a:defRPr sz="1200"/>
            </a:lvl2pPr>
            <a:lvl3pPr marL="1371600" lvl="2" indent="-304800" rtl="0">
              <a:spcBef>
                <a:spcPts val="1600"/>
              </a:spcBef>
              <a:spcAft>
                <a:spcPts val="0"/>
              </a:spcAft>
              <a:buSzPts val="1200"/>
              <a:buChar char="■"/>
              <a:defRPr sz="1200"/>
            </a:lvl3pPr>
            <a:lvl4pPr marL="1828800" lvl="3" indent="-304800" rtl="0">
              <a:spcBef>
                <a:spcPts val="1600"/>
              </a:spcBef>
              <a:spcAft>
                <a:spcPts val="0"/>
              </a:spcAft>
              <a:buSzPts val="1200"/>
              <a:buChar char="●"/>
              <a:defRPr sz="1200"/>
            </a:lvl4pPr>
            <a:lvl5pPr marL="2286000" lvl="4" indent="-304800" rtl="0">
              <a:spcBef>
                <a:spcPts val="1600"/>
              </a:spcBef>
              <a:spcAft>
                <a:spcPts val="0"/>
              </a:spcAft>
              <a:buSzPts val="1200"/>
              <a:buChar char="○"/>
              <a:defRPr sz="1200"/>
            </a:lvl5pPr>
            <a:lvl6pPr marL="2743200" lvl="5" indent="-304800" rtl="0">
              <a:spcBef>
                <a:spcPts val="1600"/>
              </a:spcBef>
              <a:spcAft>
                <a:spcPts val="0"/>
              </a:spcAft>
              <a:buSzPts val="1200"/>
              <a:buChar char="■"/>
              <a:defRPr sz="1200"/>
            </a:lvl6pPr>
            <a:lvl7pPr marL="3200400" lvl="6" indent="-304800" rtl="0">
              <a:spcBef>
                <a:spcPts val="1600"/>
              </a:spcBef>
              <a:spcAft>
                <a:spcPts val="0"/>
              </a:spcAft>
              <a:buSzPts val="1200"/>
              <a:buChar char="●"/>
              <a:defRPr sz="1200"/>
            </a:lvl7pPr>
            <a:lvl8pPr marL="3657600" lvl="7" indent="-304800" rtl="0">
              <a:spcBef>
                <a:spcPts val="1600"/>
              </a:spcBef>
              <a:spcAft>
                <a:spcPts val="0"/>
              </a:spcAft>
              <a:buSzPts val="1200"/>
              <a:buChar char="○"/>
              <a:defRPr sz="1200"/>
            </a:lvl8pPr>
            <a:lvl9pPr marL="4114800" lvl="8" indent="-304800" rtl="0">
              <a:spcBef>
                <a:spcPts val="1600"/>
              </a:spcBef>
              <a:spcAft>
                <a:spcPts val="1600"/>
              </a:spcAft>
              <a:buSzPts val="1200"/>
              <a:buChar char="■"/>
              <a:defRPr sz="1200"/>
            </a:lvl9pPr>
          </a:lstStyle>
          <a:p>
            <a:endParaRPr/>
          </a:p>
        </p:txBody>
      </p:sp>
      <p:sp>
        <p:nvSpPr>
          <p:cNvPr id="31" name="Google Shape;31;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Autofit/>
          </a:bodyPr>
          <a:lstStyle>
            <a:lvl1pPr lvl="0" rtl="0">
              <a:spcBef>
                <a:spcPts val="0"/>
              </a:spcBef>
              <a:spcAft>
                <a:spcPts val="0"/>
              </a:spcAft>
              <a:buSzPts val="4800"/>
              <a:buNone/>
              <a:defRPr sz="4800"/>
            </a:lvl1pPr>
            <a:lvl2pPr lvl="1" rtl="0">
              <a:spcBef>
                <a:spcPts val="0"/>
              </a:spcBef>
              <a:spcAft>
                <a:spcPts val="0"/>
              </a:spcAft>
              <a:buSzPts val="4800"/>
              <a:buNone/>
              <a:defRPr sz="4800"/>
            </a:lvl2pPr>
            <a:lvl3pPr lvl="2" rtl="0">
              <a:spcBef>
                <a:spcPts val="0"/>
              </a:spcBef>
              <a:spcAft>
                <a:spcPts val="0"/>
              </a:spcAft>
              <a:buSzPts val="4800"/>
              <a:buNone/>
              <a:defRPr sz="4800"/>
            </a:lvl3pPr>
            <a:lvl4pPr lvl="3" rtl="0">
              <a:spcBef>
                <a:spcPts val="0"/>
              </a:spcBef>
              <a:spcAft>
                <a:spcPts val="0"/>
              </a:spcAft>
              <a:buSzPts val="4800"/>
              <a:buNone/>
              <a:defRPr sz="4800"/>
            </a:lvl4pPr>
            <a:lvl5pPr lvl="4" rtl="0">
              <a:spcBef>
                <a:spcPts val="0"/>
              </a:spcBef>
              <a:spcAft>
                <a:spcPts val="0"/>
              </a:spcAft>
              <a:buSzPts val="4800"/>
              <a:buNone/>
              <a:defRPr sz="4800"/>
            </a:lvl5pPr>
            <a:lvl6pPr lvl="5" rtl="0">
              <a:spcBef>
                <a:spcPts val="0"/>
              </a:spcBef>
              <a:spcAft>
                <a:spcPts val="0"/>
              </a:spcAft>
              <a:buSzPts val="4800"/>
              <a:buNone/>
              <a:defRPr sz="4800"/>
            </a:lvl6pPr>
            <a:lvl7pPr lvl="6" rtl="0">
              <a:spcBef>
                <a:spcPts val="0"/>
              </a:spcBef>
              <a:spcAft>
                <a:spcPts val="0"/>
              </a:spcAft>
              <a:buSzPts val="4800"/>
              <a:buNone/>
              <a:defRPr sz="4800"/>
            </a:lvl7pPr>
            <a:lvl8pPr lvl="7" rtl="0">
              <a:spcBef>
                <a:spcPts val="0"/>
              </a:spcBef>
              <a:spcAft>
                <a:spcPts val="0"/>
              </a:spcAft>
              <a:buSzPts val="4800"/>
              <a:buNone/>
              <a:defRPr sz="4800"/>
            </a:lvl8pPr>
            <a:lvl9pPr lvl="8" rtl="0">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4200"/>
              <a:buNone/>
              <a:defRPr sz="4200"/>
            </a:lvl1pPr>
            <a:lvl2pPr lvl="1" algn="ctr" rtl="0">
              <a:spcBef>
                <a:spcPts val="0"/>
              </a:spcBef>
              <a:spcAft>
                <a:spcPts val="0"/>
              </a:spcAft>
              <a:buSzPts val="4200"/>
              <a:buNone/>
              <a:defRPr sz="4200"/>
            </a:lvl2pPr>
            <a:lvl3pPr lvl="2" algn="ctr" rtl="0">
              <a:spcBef>
                <a:spcPts val="0"/>
              </a:spcBef>
              <a:spcAft>
                <a:spcPts val="0"/>
              </a:spcAft>
              <a:buSzPts val="4200"/>
              <a:buNone/>
              <a:defRPr sz="4200"/>
            </a:lvl3pPr>
            <a:lvl4pPr lvl="3" algn="ctr" rtl="0">
              <a:spcBef>
                <a:spcPts val="0"/>
              </a:spcBef>
              <a:spcAft>
                <a:spcPts val="0"/>
              </a:spcAft>
              <a:buSzPts val="4200"/>
              <a:buNone/>
              <a:defRPr sz="4200"/>
            </a:lvl4pPr>
            <a:lvl5pPr lvl="4" algn="ctr" rtl="0">
              <a:spcBef>
                <a:spcPts val="0"/>
              </a:spcBef>
              <a:spcAft>
                <a:spcPts val="0"/>
              </a:spcAft>
              <a:buSzPts val="4200"/>
              <a:buNone/>
              <a:defRPr sz="4200"/>
            </a:lvl5pPr>
            <a:lvl6pPr lvl="5" algn="ctr" rtl="0">
              <a:spcBef>
                <a:spcPts val="0"/>
              </a:spcBef>
              <a:spcAft>
                <a:spcPts val="0"/>
              </a:spcAft>
              <a:buSzPts val="4200"/>
              <a:buNone/>
              <a:defRPr sz="4200"/>
            </a:lvl6pPr>
            <a:lvl7pPr lvl="6" algn="ctr" rtl="0">
              <a:spcBef>
                <a:spcPts val="0"/>
              </a:spcBef>
              <a:spcAft>
                <a:spcPts val="0"/>
              </a:spcAft>
              <a:buSzPts val="4200"/>
              <a:buNone/>
              <a:defRPr sz="4200"/>
            </a:lvl7pPr>
            <a:lvl8pPr lvl="7" algn="ctr" rtl="0">
              <a:spcBef>
                <a:spcPts val="0"/>
              </a:spcBef>
              <a:spcAft>
                <a:spcPts val="0"/>
              </a:spcAft>
              <a:buSzPts val="4200"/>
              <a:buNone/>
              <a:defRPr sz="4200"/>
            </a:lvl8pPr>
            <a:lvl9pPr lvl="8" algn="ctr" rtl="0">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2100"/>
              <a:buNone/>
              <a:defRPr sz="2100"/>
            </a:lvl1pPr>
            <a:lvl2pPr lvl="1" algn="ctr" rtl="0">
              <a:lnSpc>
                <a:spcPct val="100000"/>
              </a:lnSpc>
              <a:spcBef>
                <a:spcPts val="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Autofit/>
          </a:bodyPr>
          <a:lstStyle>
            <a:lvl1pPr marL="457200" lvl="0" indent="-342900" rtl="0">
              <a:spcBef>
                <a:spcPts val="0"/>
              </a:spcBef>
              <a:spcAft>
                <a:spcPts val="0"/>
              </a:spcAft>
              <a:buSzPts val="1800"/>
              <a:buChar char="●"/>
              <a:defRPr/>
            </a:lvl1pPr>
            <a:lvl2pPr marL="914400" lvl="1" indent="-317500" rtl="0">
              <a:spcBef>
                <a:spcPts val="1600"/>
              </a:spcBef>
              <a:spcAft>
                <a:spcPts val="0"/>
              </a:spcAft>
              <a:buSzPts val="1400"/>
              <a:buChar char="○"/>
              <a:defRPr/>
            </a:lvl2pPr>
            <a:lvl3pPr marL="1371600" lvl="2" indent="-317500" rtl="0">
              <a:spcBef>
                <a:spcPts val="1600"/>
              </a:spcBef>
              <a:spcAft>
                <a:spcPts val="0"/>
              </a:spcAft>
              <a:buSzPts val="1400"/>
              <a:buChar char="■"/>
              <a:defRPr/>
            </a:lvl3pPr>
            <a:lvl4pPr marL="1828800" lvl="3" indent="-317500" rtl="0">
              <a:spcBef>
                <a:spcPts val="1600"/>
              </a:spcBef>
              <a:spcAft>
                <a:spcPts val="0"/>
              </a:spcAft>
              <a:buSzPts val="1400"/>
              <a:buChar char="●"/>
              <a:defRPr/>
            </a:lvl4pPr>
            <a:lvl5pPr marL="2286000" lvl="4" indent="-317500" rtl="0">
              <a:spcBef>
                <a:spcPts val="1600"/>
              </a:spcBef>
              <a:spcAft>
                <a:spcPts val="0"/>
              </a:spcAft>
              <a:buSzPts val="1400"/>
              <a:buChar char="○"/>
              <a:defRPr/>
            </a:lvl5pPr>
            <a:lvl6pPr marL="2743200" lvl="5" indent="-317500" rtl="0">
              <a:spcBef>
                <a:spcPts val="1600"/>
              </a:spcBef>
              <a:spcAft>
                <a:spcPts val="0"/>
              </a:spcAft>
              <a:buSzPts val="1400"/>
              <a:buChar char="■"/>
              <a:defRPr/>
            </a:lvl6pPr>
            <a:lvl7pPr marL="3200400" lvl="6" indent="-317500" rtl="0">
              <a:spcBef>
                <a:spcPts val="1600"/>
              </a:spcBef>
              <a:spcAft>
                <a:spcPts val="0"/>
              </a:spcAft>
              <a:buSzPts val="1400"/>
              <a:buChar char="●"/>
              <a:defRPr/>
            </a:lvl7pPr>
            <a:lvl8pPr marL="3657600" lvl="7" indent="-317500" rtl="0">
              <a:spcBef>
                <a:spcPts val="1600"/>
              </a:spcBef>
              <a:spcAft>
                <a:spcPts val="0"/>
              </a:spcAft>
              <a:buSzPts val="1400"/>
              <a:buChar char="○"/>
              <a:defRPr/>
            </a:lvl8pPr>
            <a:lvl9pPr marL="4114800" lvl="8" indent="-317500" rtl="0">
              <a:spcBef>
                <a:spcPts val="1600"/>
              </a:spcBef>
              <a:spcAft>
                <a:spcPts val="1600"/>
              </a:spcAft>
              <a:buSzPts val="1400"/>
              <a:buChar char="■"/>
              <a:defRPr/>
            </a:lvl9pPr>
          </a:lstStyle>
          <a:p>
            <a:endParaRPr/>
          </a:p>
        </p:txBody>
      </p:sp>
      <p:sp>
        <p:nvSpPr>
          <p:cNvPr id="40" name="Google Shape;40;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Autofit/>
          </a:bodyPr>
          <a:lstStyle>
            <a:lvl1pPr marL="457200" lvl="0" indent="-228600" rtl="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accent4"/>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Clr>
                <a:schemeClr val="dk1"/>
              </a:buClr>
              <a:buSzPts val="2800"/>
              <a:buNone/>
              <a:defRPr sz="2800">
                <a:solidFill>
                  <a:schemeClr val="dk1"/>
                </a:solidFill>
              </a:defRPr>
            </a:lvl1pPr>
            <a:lvl2pPr lvl="1" rtl="0">
              <a:spcBef>
                <a:spcPts val="0"/>
              </a:spcBef>
              <a:spcAft>
                <a:spcPts val="0"/>
              </a:spcAft>
              <a:buClr>
                <a:schemeClr val="dk1"/>
              </a:buClr>
              <a:buSzPts val="2800"/>
              <a:buNone/>
              <a:defRPr sz="2800">
                <a:solidFill>
                  <a:schemeClr val="dk1"/>
                </a:solidFill>
              </a:defRPr>
            </a:lvl2pPr>
            <a:lvl3pPr lvl="2" rtl="0">
              <a:spcBef>
                <a:spcPts val="0"/>
              </a:spcBef>
              <a:spcAft>
                <a:spcPts val="0"/>
              </a:spcAft>
              <a:buClr>
                <a:schemeClr val="dk1"/>
              </a:buClr>
              <a:buSzPts val="2800"/>
              <a:buNone/>
              <a:defRPr sz="2800">
                <a:solidFill>
                  <a:schemeClr val="dk1"/>
                </a:solidFill>
              </a:defRPr>
            </a:lvl3pPr>
            <a:lvl4pPr lvl="3" rtl="0">
              <a:spcBef>
                <a:spcPts val="0"/>
              </a:spcBef>
              <a:spcAft>
                <a:spcPts val="0"/>
              </a:spcAft>
              <a:buClr>
                <a:schemeClr val="dk1"/>
              </a:buClr>
              <a:buSzPts val="2800"/>
              <a:buNone/>
              <a:defRPr sz="2800">
                <a:solidFill>
                  <a:schemeClr val="dk1"/>
                </a:solidFill>
              </a:defRPr>
            </a:lvl4pPr>
            <a:lvl5pPr lvl="4" rtl="0">
              <a:spcBef>
                <a:spcPts val="0"/>
              </a:spcBef>
              <a:spcAft>
                <a:spcPts val="0"/>
              </a:spcAft>
              <a:buClr>
                <a:schemeClr val="dk1"/>
              </a:buClr>
              <a:buSzPts val="2800"/>
              <a:buNone/>
              <a:defRPr sz="2800">
                <a:solidFill>
                  <a:schemeClr val="dk1"/>
                </a:solidFill>
              </a:defRPr>
            </a:lvl5pPr>
            <a:lvl6pPr lvl="5" rtl="0">
              <a:spcBef>
                <a:spcPts val="0"/>
              </a:spcBef>
              <a:spcAft>
                <a:spcPts val="0"/>
              </a:spcAft>
              <a:buClr>
                <a:schemeClr val="dk1"/>
              </a:buClr>
              <a:buSzPts val="2800"/>
              <a:buNone/>
              <a:defRPr sz="2800">
                <a:solidFill>
                  <a:schemeClr val="dk1"/>
                </a:solidFill>
              </a:defRPr>
            </a:lvl6pPr>
            <a:lvl7pPr lvl="6" rtl="0">
              <a:spcBef>
                <a:spcPts val="0"/>
              </a:spcBef>
              <a:spcAft>
                <a:spcPts val="0"/>
              </a:spcAft>
              <a:buClr>
                <a:schemeClr val="dk1"/>
              </a:buClr>
              <a:buSzPts val="2800"/>
              <a:buNone/>
              <a:defRPr sz="2800">
                <a:solidFill>
                  <a:schemeClr val="dk1"/>
                </a:solidFill>
              </a:defRPr>
            </a:lvl7pPr>
            <a:lvl8pPr lvl="7" rtl="0">
              <a:spcBef>
                <a:spcPts val="0"/>
              </a:spcBef>
              <a:spcAft>
                <a:spcPts val="0"/>
              </a:spcAft>
              <a:buClr>
                <a:schemeClr val="dk1"/>
              </a:buClr>
              <a:buSzPts val="2800"/>
              <a:buNone/>
              <a:defRPr sz="2800">
                <a:solidFill>
                  <a:schemeClr val="dk1"/>
                </a:solidFill>
              </a:defRPr>
            </a:lvl8pPr>
            <a:lvl9pPr lvl="8" rtl="0">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42900" rtl="0">
              <a:lnSpc>
                <a:spcPct val="115000"/>
              </a:lnSpc>
              <a:spcBef>
                <a:spcPts val="0"/>
              </a:spcBef>
              <a:spcAft>
                <a:spcPts val="0"/>
              </a:spcAft>
              <a:buClr>
                <a:schemeClr val="dk2"/>
              </a:buClr>
              <a:buSzPts val="1800"/>
              <a:buChar char="●"/>
              <a:defRPr sz="1800">
                <a:solidFill>
                  <a:schemeClr val="dk2"/>
                </a:solidFill>
              </a:defRPr>
            </a:lvl1pPr>
            <a:lvl2pPr marL="914400" lvl="1" indent="-317500" rtl="0">
              <a:lnSpc>
                <a:spcPct val="115000"/>
              </a:lnSpc>
              <a:spcBef>
                <a:spcPts val="1600"/>
              </a:spcBef>
              <a:spcAft>
                <a:spcPts val="0"/>
              </a:spcAft>
              <a:buClr>
                <a:schemeClr val="dk2"/>
              </a:buClr>
              <a:buSzPts val="1400"/>
              <a:buChar char="○"/>
              <a:defRPr>
                <a:solidFill>
                  <a:schemeClr val="dk2"/>
                </a:solidFill>
              </a:defRPr>
            </a:lvl2pPr>
            <a:lvl3pPr marL="1371600" lvl="2" indent="-317500" rtl="0">
              <a:lnSpc>
                <a:spcPct val="115000"/>
              </a:lnSpc>
              <a:spcBef>
                <a:spcPts val="1600"/>
              </a:spcBef>
              <a:spcAft>
                <a:spcPts val="0"/>
              </a:spcAft>
              <a:buClr>
                <a:schemeClr val="dk2"/>
              </a:buClr>
              <a:buSzPts val="1400"/>
              <a:buChar char="■"/>
              <a:defRPr>
                <a:solidFill>
                  <a:schemeClr val="dk2"/>
                </a:solidFill>
              </a:defRPr>
            </a:lvl3pPr>
            <a:lvl4pPr marL="1828800" lvl="3" indent="-317500" rtl="0">
              <a:lnSpc>
                <a:spcPct val="115000"/>
              </a:lnSpc>
              <a:spcBef>
                <a:spcPts val="1600"/>
              </a:spcBef>
              <a:spcAft>
                <a:spcPts val="0"/>
              </a:spcAft>
              <a:buClr>
                <a:schemeClr val="dk2"/>
              </a:buClr>
              <a:buSzPts val="1400"/>
              <a:buChar char="●"/>
              <a:defRPr>
                <a:solidFill>
                  <a:schemeClr val="dk2"/>
                </a:solidFill>
              </a:defRPr>
            </a:lvl4pPr>
            <a:lvl5pPr marL="2286000" lvl="4" indent="-317500" rtl="0">
              <a:lnSpc>
                <a:spcPct val="115000"/>
              </a:lnSpc>
              <a:spcBef>
                <a:spcPts val="1600"/>
              </a:spcBef>
              <a:spcAft>
                <a:spcPts val="0"/>
              </a:spcAft>
              <a:buClr>
                <a:schemeClr val="dk2"/>
              </a:buClr>
              <a:buSzPts val="1400"/>
              <a:buChar char="○"/>
              <a:defRPr>
                <a:solidFill>
                  <a:schemeClr val="dk2"/>
                </a:solidFill>
              </a:defRPr>
            </a:lvl5pPr>
            <a:lvl6pPr marL="2743200" lvl="5" indent="-317500" rtl="0">
              <a:lnSpc>
                <a:spcPct val="115000"/>
              </a:lnSpc>
              <a:spcBef>
                <a:spcPts val="1600"/>
              </a:spcBef>
              <a:spcAft>
                <a:spcPts val="0"/>
              </a:spcAft>
              <a:buClr>
                <a:schemeClr val="dk2"/>
              </a:buClr>
              <a:buSzPts val="1400"/>
              <a:buChar char="■"/>
              <a:defRPr>
                <a:solidFill>
                  <a:schemeClr val="dk2"/>
                </a:solidFill>
              </a:defRPr>
            </a:lvl6pPr>
            <a:lvl7pPr marL="3200400" lvl="6" indent="-317500" rtl="0">
              <a:lnSpc>
                <a:spcPct val="115000"/>
              </a:lnSpc>
              <a:spcBef>
                <a:spcPts val="1600"/>
              </a:spcBef>
              <a:spcAft>
                <a:spcPts val="0"/>
              </a:spcAft>
              <a:buClr>
                <a:schemeClr val="dk2"/>
              </a:buClr>
              <a:buSzPts val="1400"/>
              <a:buChar char="●"/>
              <a:defRPr>
                <a:solidFill>
                  <a:schemeClr val="dk2"/>
                </a:solidFill>
              </a:defRPr>
            </a:lvl7pPr>
            <a:lvl8pPr marL="3657600" lvl="7" indent="-317500" rtl="0">
              <a:lnSpc>
                <a:spcPct val="115000"/>
              </a:lnSpc>
              <a:spcBef>
                <a:spcPts val="1600"/>
              </a:spcBef>
              <a:spcAft>
                <a:spcPts val="0"/>
              </a:spcAft>
              <a:buClr>
                <a:schemeClr val="dk2"/>
              </a:buClr>
              <a:buSzPts val="1400"/>
              <a:buChar char="○"/>
              <a:defRPr>
                <a:solidFill>
                  <a:schemeClr val="dk2"/>
                </a:solidFill>
              </a:defRPr>
            </a:lvl8pPr>
            <a:lvl9pPr marL="4114800" lvl="8" indent="-317500" rtl="0">
              <a:lnSpc>
                <a:spcPct val="115000"/>
              </a:lnSpc>
              <a:spcBef>
                <a:spcPts val="1600"/>
              </a:spcBef>
              <a:spcAft>
                <a:spcPts val="160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lgn="r" rtl="0">
              <a:buNone/>
              <a:defRPr sz="1000">
                <a:solidFill>
                  <a:schemeClr val="dk2"/>
                </a:solidFill>
              </a:defRPr>
            </a:lvl1pPr>
            <a:lvl2pPr lvl="1" algn="r" rtl="0">
              <a:buNone/>
              <a:defRPr sz="1000">
                <a:solidFill>
                  <a:schemeClr val="dk2"/>
                </a:solidFill>
              </a:defRPr>
            </a:lvl2pPr>
            <a:lvl3pPr lvl="2" algn="r" rtl="0">
              <a:buNone/>
              <a:defRPr sz="1000">
                <a:solidFill>
                  <a:schemeClr val="dk2"/>
                </a:solidFill>
              </a:defRPr>
            </a:lvl3pPr>
            <a:lvl4pPr lvl="3" algn="r" rtl="0">
              <a:buNone/>
              <a:defRPr sz="1000">
                <a:solidFill>
                  <a:schemeClr val="dk2"/>
                </a:solidFill>
              </a:defRPr>
            </a:lvl4pPr>
            <a:lvl5pPr lvl="4" algn="r" rtl="0">
              <a:buNone/>
              <a:defRPr sz="1000">
                <a:solidFill>
                  <a:schemeClr val="dk2"/>
                </a:solidFill>
              </a:defRPr>
            </a:lvl5pPr>
            <a:lvl6pPr lvl="5" algn="r" rtl="0">
              <a:buNone/>
              <a:defRPr sz="1000">
                <a:solidFill>
                  <a:schemeClr val="dk2"/>
                </a:solidFill>
              </a:defRPr>
            </a:lvl6pPr>
            <a:lvl7pPr lvl="6" algn="r" rtl="0">
              <a:buNone/>
              <a:defRPr sz="1000">
                <a:solidFill>
                  <a:schemeClr val="dk2"/>
                </a:solidFill>
              </a:defRPr>
            </a:lvl7pPr>
            <a:lvl8pPr lvl="7" algn="r" rtl="0">
              <a:buNone/>
              <a:defRPr sz="1000">
                <a:solidFill>
                  <a:schemeClr val="dk2"/>
                </a:solidFill>
              </a:defRPr>
            </a:lvl8pPr>
            <a:lvl9pPr lvl="8" algn="r" rtl="0">
              <a:buNone/>
              <a:defRPr sz="10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0.xml"/><Relationship Id="rId1" Type="http://schemas.openxmlformats.org/officeDocument/2006/relationships/slideLayout" Target="../slideLayouts/slideLayout5.xml"/><Relationship Id="rId4" Type="http://schemas.openxmlformats.org/officeDocument/2006/relationships/hyperlink" Target="https://www.youtube.com/watch?v=jEN0K8hrAgE"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1.xml"/><Relationship Id="rId1" Type="http://schemas.openxmlformats.org/officeDocument/2006/relationships/slideLayout" Target="../slideLayouts/slideLayout3.xml"/><Relationship Id="rId4" Type="http://schemas.openxmlformats.org/officeDocument/2006/relationships/image" Target="../media/image3.png"/></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2.xml"/><Relationship Id="rId1" Type="http://schemas.openxmlformats.org/officeDocument/2006/relationships/slideLayout" Target="../slideLayouts/slideLayout3.xml"/><Relationship Id="rId4" Type="http://schemas.openxmlformats.org/officeDocument/2006/relationships/image" Target="../media/image3.png"/></Relationships>
</file>

<file path=ppt/slides/_rels/slide13.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3.xml"/><Relationship Id="rId1" Type="http://schemas.openxmlformats.org/officeDocument/2006/relationships/slideLayout" Target="../slideLayouts/slideLayout11.xml"/><Relationship Id="rId5" Type="http://schemas.openxmlformats.org/officeDocument/2006/relationships/image" Target="../media/image3.png"/><Relationship Id="rId4" Type="http://schemas.openxmlformats.org/officeDocument/2006/relationships/image" Target="../media/image13.png"/></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4.xml"/><Relationship Id="rId1" Type="http://schemas.openxmlformats.org/officeDocument/2006/relationships/slideLayout" Target="../slideLayouts/slideLayout11.xml"/><Relationship Id="rId4" Type="http://schemas.openxmlformats.org/officeDocument/2006/relationships/image" Target="../media/image3.png"/></Relationships>
</file>

<file path=ppt/slides/_rels/slide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5.xml"/><Relationship Id="rId1" Type="http://schemas.openxmlformats.org/officeDocument/2006/relationships/slideLayout" Target="../slideLayouts/slideLayout11.xml"/><Relationship Id="rId4" Type="http://schemas.openxmlformats.org/officeDocument/2006/relationships/image" Target="../media/image3.png"/></Relationships>
</file>

<file path=ppt/slides/_rels/slide1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6.xml"/><Relationship Id="rId1" Type="http://schemas.openxmlformats.org/officeDocument/2006/relationships/slideLayout" Target="../slideLayouts/slideLayout11.xml"/><Relationship Id="rId6" Type="http://schemas.openxmlformats.org/officeDocument/2006/relationships/image" Target="../media/image3.png"/><Relationship Id="rId5" Type="http://schemas.openxmlformats.org/officeDocument/2006/relationships/image" Target="../media/image17.png"/><Relationship Id="rId4" Type="http://schemas.openxmlformats.org/officeDocument/2006/relationships/image" Target="../media/image16.png"/></Relationships>
</file>

<file path=ppt/slides/_rels/slide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7.xml"/><Relationship Id="rId1" Type="http://schemas.openxmlformats.org/officeDocument/2006/relationships/slideLayout" Target="../slideLayouts/slideLayout3.xml"/><Relationship Id="rId4" Type="http://schemas.openxmlformats.org/officeDocument/2006/relationships/image" Target="../media/image18.png"/></Relationships>
</file>

<file path=ppt/slides/_rels/slide1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8.xml"/><Relationship Id="rId1" Type="http://schemas.openxmlformats.org/officeDocument/2006/relationships/slideLayout" Target="../slideLayouts/slideLayout11.xml"/><Relationship Id="rId5" Type="http://schemas.openxmlformats.org/officeDocument/2006/relationships/image" Target="../media/image13.png"/><Relationship Id="rId4" Type="http://schemas.openxmlformats.org/officeDocument/2006/relationships/image" Target="../media/image20.png"/></Relationships>
</file>

<file path=ppt/slides/_rels/slide1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9.xml"/><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3" Type="http://schemas.openxmlformats.org/officeDocument/2006/relationships/hyperlink" Target="https://www.marydeansprimaryschool.co.uk/health-and-well-being" TargetMode="External"/><Relationship Id="rId2" Type="http://schemas.openxmlformats.org/officeDocument/2006/relationships/notesSlide" Target="../notesSlides/notesSlide20.xml"/><Relationship Id="rId1" Type="http://schemas.openxmlformats.org/officeDocument/2006/relationships/slideLayout" Target="../slideLayouts/slideLayout5.xml"/><Relationship Id="rId4" Type="http://schemas.openxmlformats.org/officeDocument/2006/relationships/image" Target="../media/image22.png"/></Relationships>
</file>

<file path=ppt/slides/_rels/slide2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2.xml"/><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3.xml"/><Relationship Id="rId1"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11.xml"/><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11.xml"/><Relationship Id="rId5" Type="http://schemas.openxmlformats.org/officeDocument/2006/relationships/image" Target="../media/image6.png"/><Relationship Id="rId4" Type="http://schemas.openxmlformats.org/officeDocument/2006/relationships/hyperlink" Target="https://www.mentalhealth.org.uk/publications/make-it-count-guide-for-pupils"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11.xml"/><Relationship Id="rId4" Type="http://schemas.openxmlformats.org/officeDocument/2006/relationships/image" Target="../media/image3.png"/></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11.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3.xml"/><Relationship Id="rId5" Type="http://schemas.openxmlformats.org/officeDocument/2006/relationships/image" Target="../media/image3.png"/><Relationship Id="rId4"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sp>
        <p:nvSpPr>
          <p:cNvPr id="54" name="Google Shape;54;p13"/>
          <p:cNvSpPr txBox="1">
            <a:spLocks noGrp="1"/>
          </p:cNvSpPr>
          <p:nvPr>
            <p:ph type="title"/>
          </p:nvPr>
        </p:nvSpPr>
        <p:spPr>
          <a:xfrm>
            <a:off x="683350" y="1844125"/>
            <a:ext cx="8520600" cy="841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solidFill>
                  <a:srgbClr val="674EA7"/>
                </a:solidFill>
                <a:latin typeface="Permanent Marker"/>
                <a:ea typeface="Permanent Marker"/>
                <a:cs typeface="Permanent Marker"/>
                <a:sym typeface="Permanent Marker"/>
              </a:rPr>
              <a:t>Welcome to wellbeing wednesday!</a:t>
            </a:r>
            <a:endParaRPr>
              <a:solidFill>
                <a:srgbClr val="674EA7"/>
              </a:solidFill>
              <a:latin typeface="Permanent Marker"/>
              <a:ea typeface="Permanent Marker"/>
              <a:cs typeface="Permanent Marker"/>
              <a:sym typeface="Permanent Marker"/>
            </a:endParaRPr>
          </a:p>
        </p:txBody>
      </p:sp>
      <p:pic>
        <p:nvPicPr>
          <p:cNvPr id="55" name="Google Shape;55;p13"/>
          <p:cNvPicPr preferRelativeResize="0"/>
          <p:nvPr/>
        </p:nvPicPr>
        <p:blipFill>
          <a:blip r:embed="rId3">
            <a:alphaModFix/>
          </a:blip>
          <a:stretch>
            <a:fillRect/>
          </a:stretch>
        </p:blipFill>
        <p:spPr>
          <a:xfrm>
            <a:off x="7216400" y="0"/>
            <a:ext cx="1927600" cy="1922864"/>
          </a:xfrm>
          <a:prstGeom prst="rect">
            <a:avLst/>
          </a:prstGeom>
          <a:noFill/>
          <a:ln>
            <a:noFill/>
          </a:ln>
        </p:spPr>
      </p:pic>
      <p:pic>
        <p:nvPicPr>
          <p:cNvPr id="56" name="Google Shape;56;p13"/>
          <p:cNvPicPr preferRelativeResize="0"/>
          <p:nvPr/>
        </p:nvPicPr>
        <p:blipFill rotWithShape="1">
          <a:blip r:embed="rId4">
            <a:alphaModFix/>
          </a:blip>
          <a:srcRect/>
          <a:stretch/>
        </p:blipFill>
        <p:spPr>
          <a:xfrm>
            <a:off x="355073" y="2571740"/>
            <a:ext cx="2020057" cy="1879315"/>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50"/>
        <p:cNvGrpSpPr/>
        <p:nvPr/>
      </p:nvGrpSpPr>
      <p:grpSpPr>
        <a:xfrm>
          <a:off x="0" y="0"/>
          <a:ext cx="0" cy="0"/>
          <a:chOff x="0" y="0"/>
          <a:chExt cx="0" cy="0"/>
        </a:xfrm>
      </p:grpSpPr>
      <p:sp>
        <p:nvSpPr>
          <p:cNvPr id="151" name="Google Shape;151;p22"/>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b="1">
                <a:solidFill>
                  <a:srgbClr val="674EA7"/>
                </a:solidFill>
              </a:rPr>
              <a:t>Time for a break...</a:t>
            </a:r>
            <a:endParaRPr b="1">
              <a:solidFill>
                <a:srgbClr val="674EA7"/>
              </a:solidFill>
            </a:endParaRPr>
          </a:p>
        </p:txBody>
      </p:sp>
      <p:pic>
        <p:nvPicPr>
          <p:cNvPr id="152" name="Google Shape;152;p22"/>
          <p:cNvPicPr preferRelativeResize="0"/>
          <p:nvPr/>
        </p:nvPicPr>
        <p:blipFill>
          <a:blip r:embed="rId3">
            <a:alphaModFix/>
          </a:blip>
          <a:stretch>
            <a:fillRect/>
          </a:stretch>
        </p:blipFill>
        <p:spPr>
          <a:xfrm>
            <a:off x="5863300" y="184722"/>
            <a:ext cx="3170851" cy="3170851"/>
          </a:xfrm>
          <a:prstGeom prst="rect">
            <a:avLst/>
          </a:prstGeom>
          <a:noFill/>
          <a:ln>
            <a:noFill/>
          </a:ln>
        </p:spPr>
      </p:pic>
      <p:sp>
        <p:nvSpPr>
          <p:cNvPr id="153" name="Google Shape;153;p22"/>
          <p:cNvSpPr txBox="1"/>
          <p:nvPr/>
        </p:nvSpPr>
        <p:spPr>
          <a:xfrm>
            <a:off x="1875875" y="1333875"/>
            <a:ext cx="3716100" cy="5850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2600" b="1">
                <a:solidFill>
                  <a:srgbClr val="674EA7"/>
                </a:solidFill>
              </a:rPr>
              <a:t>Get ready to ...</a:t>
            </a:r>
            <a:endParaRPr sz="2600" b="1">
              <a:solidFill>
                <a:srgbClr val="674EA7"/>
              </a:solidFill>
            </a:endParaRPr>
          </a:p>
        </p:txBody>
      </p:sp>
      <p:sp>
        <p:nvSpPr>
          <p:cNvPr id="154" name="Google Shape;154;p22"/>
          <p:cNvSpPr txBox="1"/>
          <p:nvPr/>
        </p:nvSpPr>
        <p:spPr>
          <a:xfrm>
            <a:off x="3514675" y="2310325"/>
            <a:ext cx="3716100" cy="5850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2600" b="1">
                <a:solidFill>
                  <a:srgbClr val="674EA7"/>
                </a:solidFill>
              </a:rPr>
              <a:t>rock!</a:t>
            </a:r>
            <a:endParaRPr sz="2600" b="1">
              <a:solidFill>
                <a:srgbClr val="674EA7"/>
              </a:solidFill>
            </a:endParaRPr>
          </a:p>
        </p:txBody>
      </p:sp>
      <p:sp>
        <p:nvSpPr>
          <p:cNvPr id="155" name="Google Shape;155;p22"/>
          <p:cNvSpPr txBox="1"/>
          <p:nvPr/>
        </p:nvSpPr>
        <p:spPr>
          <a:xfrm>
            <a:off x="2453775" y="4695200"/>
            <a:ext cx="3000000" cy="3540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100" u="sng">
                <a:solidFill>
                  <a:schemeClr val="hlink"/>
                </a:solidFill>
                <a:hlinkClick r:id="rId4"/>
              </a:rPr>
              <a:t>We Will Rock You - YouTube</a:t>
            </a:r>
            <a:endParaRPr/>
          </a:p>
        </p:txBody>
      </p:sp>
      <p:sp>
        <p:nvSpPr>
          <p:cNvPr id="156" name="Google Shape;156;p22"/>
          <p:cNvSpPr txBox="1">
            <a:spLocks noGrp="1"/>
          </p:cNvSpPr>
          <p:nvPr>
            <p:ph type="title"/>
          </p:nvPr>
        </p:nvSpPr>
        <p:spPr>
          <a:xfrm>
            <a:off x="106175" y="29686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b="1">
                <a:solidFill>
                  <a:srgbClr val="674EA7"/>
                </a:solidFill>
              </a:rPr>
              <a:t> </a:t>
            </a:r>
            <a:r>
              <a:rPr lang="en" b="1">
                <a:solidFill>
                  <a:srgbClr val="000000"/>
                </a:solidFill>
              </a:rPr>
              <a:t>Step 1: Click on the link below</a:t>
            </a:r>
            <a:endParaRPr b="1">
              <a:solidFill>
                <a:srgbClr val="000000"/>
              </a:solidFill>
            </a:endParaRPr>
          </a:p>
          <a:p>
            <a:pPr marL="0" lvl="0" indent="0" algn="l" rtl="0">
              <a:spcBef>
                <a:spcPts val="0"/>
              </a:spcBef>
              <a:spcAft>
                <a:spcPts val="0"/>
              </a:spcAft>
              <a:buNone/>
            </a:pPr>
            <a:r>
              <a:rPr lang="en" b="1">
                <a:solidFill>
                  <a:srgbClr val="000000"/>
                </a:solidFill>
              </a:rPr>
              <a:t>Step 2 : Prepare to clap, drum, play air guitar, leap, dance...whatever makes you feel good!</a:t>
            </a:r>
            <a:endParaRPr b="1">
              <a:solidFill>
                <a:srgbClr val="000000"/>
              </a:solidFill>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60"/>
        <p:cNvGrpSpPr/>
        <p:nvPr/>
      </p:nvGrpSpPr>
      <p:grpSpPr>
        <a:xfrm>
          <a:off x="0" y="0"/>
          <a:ext cx="0" cy="0"/>
          <a:chOff x="0" y="0"/>
          <a:chExt cx="0" cy="0"/>
        </a:xfrm>
      </p:grpSpPr>
      <p:sp>
        <p:nvSpPr>
          <p:cNvPr id="161" name="Google Shape;161;p23"/>
          <p:cNvSpPr txBox="1">
            <a:spLocks noGrp="1"/>
          </p:cNvSpPr>
          <p:nvPr>
            <p:ph type="body" idx="1"/>
          </p:nvPr>
        </p:nvSpPr>
        <p:spPr>
          <a:xfrm>
            <a:off x="-173025" y="1165925"/>
            <a:ext cx="8520600" cy="34164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r>
              <a:rPr lang="en"/>
              <a:t>Make  list of your wellbeing activities? </a:t>
            </a:r>
            <a:endParaRPr/>
          </a:p>
        </p:txBody>
      </p:sp>
      <p:pic>
        <p:nvPicPr>
          <p:cNvPr id="162" name="Google Shape;162;p23"/>
          <p:cNvPicPr preferRelativeResize="0"/>
          <p:nvPr/>
        </p:nvPicPr>
        <p:blipFill>
          <a:blip r:embed="rId3">
            <a:alphaModFix/>
          </a:blip>
          <a:stretch>
            <a:fillRect/>
          </a:stretch>
        </p:blipFill>
        <p:spPr>
          <a:xfrm>
            <a:off x="0" y="1320243"/>
            <a:ext cx="9144000" cy="3823264"/>
          </a:xfrm>
          <a:prstGeom prst="rect">
            <a:avLst/>
          </a:prstGeom>
          <a:noFill/>
          <a:ln>
            <a:noFill/>
          </a:ln>
        </p:spPr>
      </p:pic>
      <p:sp>
        <p:nvSpPr>
          <p:cNvPr id="163" name="Google Shape;163;p23"/>
          <p:cNvSpPr txBox="1"/>
          <p:nvPr/>
        </p:nvSpPr>
        <p:spPr>
          <a:xfrm>
            <a:off x="1002875" y="142400"/>
            <a:ext cx="7809600" cy="9234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2400" b="1">
                <a:solidFill>
                  <a:srgbClr val="351C75"/>
                </a:solidFill>
              </a:rPr>
              <a:t>Sometimes you just have to let go and go mad! Guess who the drumming lady in the car was?!</a:t>
            </a:r>
            <a:endParaRPr sz="2400" b="1">
              <a:solidFill>
                <a:srgbClr val="351C75"/>
              </a:solidFill>
            </a:endParaRPr>
          </a:p>
        </p:txBody>
      </p:sp>
      <p:pic>
        <p:nvPicPr>
          <p:cNvPr id="164" name="Google Shape;164;p23"/>
          <p:cNvPicPr preferRelativeResize="0"/>
          <p:nvPr/>
        </p:nvPicPr>
        <p:blipFill>
          <a:blip r:embed="rId4">
            <a:alphaModFix/>
          </a:blip>
          <a:stretch>
            <a:fillRect/>
          </a:stretch>
        </p:blipFill>
        <p:spPr>
          <a:xfrm>
            <a:off x="8193850" y="0"/>
            <a:ext cx="760300" cy="1375375"/>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mph" presetSubtype="0" fill="hold" nodeType="clickEffect">
                                  <p:stCondLst>
                                    <p:cond delay="0"/>
                                  </p:stCondLst>
                                  <p:childTnLst>
                                    <p:animRot by="-21600000">
                                      <p:cBhvr>
                                        <p:cTn id="6" dur="1000" fill="hold"/>
                                        <p:tgtEl>
                                          <p:spTgt spid="164"/>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68"/>
        <p:cNvGrpSpPr/>
        <p:nvPr/>
      </p:nvGrpSpPr>
      <p:grpSpPr>
        <a:xfrm>
          <a:off x="0" y="0"/>
          <a:ext cx="0" cy="0"/>
          <a:chOff x="0" y="0"/>
          <a:chExt cx="0" cy="0"/>
        </a:xfrm>
      </p:grpSpPr>
      <p:sp>
        <p:nvSpPr>
          <p:cNvPr id="169" name="Google Shape;169;p2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3400" b="1">
                <a:solidFill>
                  <a:srgbClr val="351C75"/>
                </a:solidFill>
              </a:rPr>
              <a:t>Be kind to yourself...</a:t>
            </a:r>
            <a:endParaRPr sz="3400" b="1">
              <a:solidFill>
                <a:srgbClr val="351C75"/>
              </a:solidFill>
            </a:endParaRPr>
          </a:p>
        </p:txBody>
      </p:sp>
      <p:sp>
        <p:nvSpPr>
          <p:cNvPr id="170" name="Google Shape;170;p24"/>
          <p:cNvSpPr txBox="1"/>
          <p:nvPr/>
        </p:nvSpPr>
        <p:spPr>
          <a:xfrm>
            <a:off x="358900" y="2105900"/>
            <a:ext cx="7486200" cy="2009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2000" b="1"/>
              <a:t>When we are busy, facing challenges or dealing with change, we can forget to consider and take care of our own wellbeing. Looking after yourself is an important part of being resilient and coping with challenges well. </a:t>
            </a:r>
            <a:r>
              <a:rPr lang="en" sz="2000" b="1">
                <a:highlight>
                  <a:srgbClr val="EFEFEF"/>
                </a:highlight>
              </a:rPr>
              <a:t>It is essential to be kind to yourself. </a:t>
            </a:r>
            <a:endParaRPr sz="2000" b="1">
              <a:highlight>
                <a:srgbClr val="EFEFEF"/>
              </a:highlight>
            </a:endParaRPr>
          </a:p>
          <a:p>
            <a:pPr marL="0" lvl="0" indent="0" algn="l" rtl="0">
              <a:spcBef>
                <a:spcPts val="0"/>
              </a:spcBef>
              <a:spcAft>
                <a:spcPts val="0"/>
              </a:spcAft>
              <a:buNone/>
            </a:pPr>
            <a:r>
              <a:rPr lang="en" sz="2700" b="1"/>
              <a:t>We need to make time to do the things that make us feel good.</a:t>
            </a:r>
            <a:endParaRPr sz="2700" b="1"/>
          </a:p>
        </p:txBody>
      </p:sp>
      <p:pic>
        <p:nvPicPr>
          <p:cNvPr id="171" name="Google Shape;171;p24"/>
          <p:cNvPicPr preferRelativeResize="0"/>
          <p:nvPr/>
        </p:nvPicPr>
        <p:blipFill>
          <a:blip r:embed="rId3">
            <a:alphaModFix/>
          </a:blip>
          <a:stretch>
            <a:fillRect/>
          </a:stretch>
        </p:blipFill>
        <p:spPr>
          <a:xfrm>
            <a:off x="5757921" y="208950"/>
            <a:ext cx="2745724" cy="1543050"/>
          </a:xfrm>
          <a:prstGeom prst="rect">
            <a:avLst/>
          </a:prstGeom>
          <a:noFill/>
          <a:ln>
            <a:noFill/>
          </a:ln>
        </p:spPr>
      </p:pic>
      <p:pic>
        <p:nvPicPr>
          <p:cNvPr id="172" name="Google Shape;172;p24"/>
          <p:cNvPicPr preferRelativeResize="0"/>
          <p:nvPr/>
        </p:nvPicPr>
        <p:blipFill>
          <a:blip r:embed="rId4">
            <a:alphaModFix/>
          </a:blip>
          <a:stretch>
            <a:fillRect/>
          </a:stretch>
        </p:blipFill>
        <p:spPr>
          <a:xfrm rot="10800000" flipH="1">
            <a:off x="7915925" y="3197825"/>
            <a:ext cx="861625" cy="1639775"/>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7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77"/>
        <p:cNvGrpSpPr/>
        <p:nvPr/>
      </p:nvGrpSpPr>
      <p:grpSpPr>
        <a:xfrm>
          <a:off x="0" y="0"/>
          <a:ext cx="0" cy="0"/>
          <a:chOff x="0" y="0"/>
          <a:chExt cx="0" cy="0"/>
        </a:xfrm>
      </p:grpSpPr>
      <p:sp>
        <p:nvSpPr>
          <p:cNvPr id="178" name="Google Shape;178;p25"/>
          <p:cNvSpPr txBox="1"/>
          <p:nvPr/>
        </p:nvSpPr>
        <p:spPr>
          <a:xfrm>
            <a:off x="454118" y="281411"/>
            <a:ext cx="8035500" cy="577200"/>
          </a:xfrm>
          <a:prstGeom prst="rect">
            <a:avLst/>
          </a:prstGeom>
          <a:noFill/>
          <a:ln>
            <a:noFill/>
          </a:ln>
        </p:spPr>
        <p:txBody>
          <a:bodyPr spcFirstLastPara="1" wrap="square" lIns="68575" tIns="34275" rIns="68575" bIns="34275" anchor="t" anchorCtr="0">
            <a:noAutofit/>
          </a:bodyPr>
          <a:lstStyle/>
          <a:p>
            <a:pPr marL="0" marR="0" lvl="0" indent="0" algn="l" rtl="0">
              <a:spcBef>
                <a:spcPts val="0"/>
              </a:spcBef>
              <a:spcAft>
                <a:spcPts val="0"/>
              </a:spcAft>
              <a:buNone/>
            </a:pPr>
            <a:r>
              <a:rPr lang="en" sz="3300" b="1">
                <a:solidFill>
                  <a:srgbClr val="95519E"/>
                </a:solidFill>
                <a:latin typeface="Spartan"/>
                <a:ea typeface="Spartan"/>
                <a:cs typeface="Spartan"/>
                <a:sym typeface="Spartan"/>
              </a:rPr>
              <a:t>Activities for Health</a:t>
            </a:r>
            <a:endParaRPr sz="3300" b="1">
              <a:solidFill>
                <a:srgbClr val="95519E"/>
              </a:solidFill>
              <a:latin typeface="Spartan"/>
              <a:ea typeface="Spartan"/>
              <a:cs typeface="Spartan"/>
              <a:sym typeface="Spartan"/>
            </a:endParaRPr>
          </a:p>
        </p:txBody>
      </p:sp>
      <p:sp>
        <p:nvSpPr>
          <p:cNvPr id="179" name="Google Shape;179;p25"/>
          <p:cNvSpPr txBox="1"/>
          <p:nvPr/>
        </p:nvSpPr>
        <p:spPr>
          <a:xfrm>
            <a:off x="3924300" y="1048798"/>
            <a:ext cx="4648200" cy="3580800"/>
          </a:xfrm>
          <a:prstGeom prst="rect">
            <a:avLst/>
          </a:prstGeom>
          <a:noFill/>
          <a:ln>
            <a:noFill/>
          </a:ln>
        </p:spPr>
        <p:txBody>
          <a:bodyPr spcFirstLastPara="1" wrap="square" lIns="68575" tIns="34275" rIns="68575" bIns="34275" anchor="t" anchorCtr="0">
            <a:noAutofit/>
          </a:bodyPr>
          <a:lstStyle/>
          <a:p>
            <a:pPr marL="0" marR="0" lvl="0" indent="0" algn="l" rtl="0">
              <a:spcBef>
                <a:spcPts val="0"/>
              </a:spcBef>
              <a:spcAft>
                <a:spcPts val="0"/>
              </a:spcAft>
              <a:buNone/>
            </a:pPr>
            <a:r>
              <a:rPr lang="en" sz="2100" b="1">
                <a:solidFill>
                  <a:schemeClr val="dk1"/>
                </a:solidFill>
                <a:latin typeface="Lato"/>
                <a:ea typeface="Lato"/>
                <a:cs typeface="Lato"/>
                <a:sym typeface="Lato"/>
              </a:rPr>
              <a:t>Look at the resource sheet attached to my post. </a:t>
            </a:r>
            <a:endParaRPr sz="2100" b="1">
              <a:solidFill>
                <a:schemeClr val="dk1"/>
              </a:solidFill>
              <a:latin typeface="Lato"/>
              <a:ea typeface="Lato"/>
              <a:cs typeface="Lato"/>
              <a:sym typeface="Lato"/>
            </a:endParaRPr>
          </a:p>
          <a:p>
            <a:pPr marL="0" marR="0" lvl="0" indent="0" algn="l" rtl="0">
              <a:spcBef>
                <a:spcPts val="0"/>
              </a:spcBef>
              <a:spcAft>
                <a:spcPts val="0"/>
              </a:spcAft>
              <a:buNone/>
            </a:pPr>
            <a:r>
              <a:rPr lang="en" sz="2100" b="1">
                <a:solidFill>
                  <a:schemeClr val="dk1"/>
                </a:solidFill>
                <a:latin typeface="Lato"/>
                <a:ea typeface="Lato"/>
                <a:cs typeface="Lato"/>
                <a:sym typeface="Lato"/>
              </a:rPr>
              <a:t>Organise the activities into 3 lists:</a:t>
            </a:r>
            <a:endParaRPr sz="1100"/>
          </a:p>
          <a:p>
            <a:pPr marL="0" marR="0" lvl="0" indent="0" algn="l" rtl="0">
              <a:spcBef>
                <a:spcPts val="0"/>
              </a:spcBef>
              <a:spcAft>
                <a:spcPts val="0"/>
              </a:spcAft>
              <a:buNone/>
            </a:pPr>
            <a:endParaRPr sz="2100">
              <a:solidFill>
                <a:schemeClr val="dk1"/>
              </a:solidFill>
              <a:latin typeface="Lato"/>
              <a:ea typeface="Lato"/>
              <a:cs typeface="Lato"/>
              <a:sym typeface="Lato"/>
            </a:endParaRPr>
          </a:p>
          <a:p>
            <a:pPr marL="381000" marR="0" lvl="0" indent="-374650" algn="l" rtl="0">
              <a:spcBef>
                <a:spcPts val="0"/>
              </a:spcBef>
              <a:spcAft>
                <a:spcPts val="0"/>
              </a:spcAft>
              <a:buClr>
                <a:schemeClr val="dk1"/>
              </a:buClr>
              <a:buSzPts val="2100"/>
              <a:buFont typeface="Calibri"/>
              <a:buAutoNum type="arabicPeriod"/>
            </a:pPr>
            <a:r>
              <a:rPr lang="en" sz="2100">
                <a:solidFill>
                  <a:schemeClr val="dk1"/>
                </a:solidFill>
                <a:latin typeface="Lato"/>
                <a:ea typeface="Lato"/>
                <a:cs typeface="Lato"/>
                <a:sym typeface="Lato"/>
              </a:rPr>
              <a:t>Things that support </a:t>
            </a:r>
            <a:r>
              <a:rPr lang="en" sz="2100" b="1">
                <a:solidFill>
                  <a:schemeClr val="dk1"/>
                </a:solidFill>
                <a:latin typeface="Lato"/>
                <a:ea typeface="Lato"/>
                <a:cs typeface="Lato"/>
                <a:sym typeface="Lato"/>
              </a:rPr>
              <a:t>mental health</a:t>
            </a:r>
            <a:endParaRPr sz="1100" b="1"/>
          </a:p>
          <a:p>
            <a:pPr marL="381000" marR="0" lvl="0" indent="-241300" algn="l" rtl="0">
              <a:spcBef>
                <a:spcPts val="0"/>
              </a:spcBef>
              <a:spcAft>
                <a:spcPts val="0"/>
              </a:spcAft>
              <a:buClr>
                <a:schemeClr val="dk1"/>
              </a:buClr>
              <a:buSzPts val="2100"/>
              <a:buFont typeface="Calibri"/>
              <a:buNone/>
            </a:pPr>
            <a:endParaRPr sz="2100">
              <a:solidFill>
                <a:schemeClr val="dk1"/>
              </a:solidFill>
              <a:latin typeface="Lato"/>
              <a:ea typeface="Lato"/>
              <a:cs typeface="Lato"/>
              <a:sym typeface="Lato"/>
            </a:endParaRPr>
          </a:p>
          <a:p>
            <a:pPr marL="381000" marR="0" lvl="0" indent="-374650" algn="l" rtl="0">
              <a:spcBef>
                <a:spcPts val="0"/>
              </a:spcBef>
              <a:spcAft>
                <a:spcPts val="0"/>
              </a:spcAft>
              <a:buClr>
                <a:schemeClr val="dk1"/>
              </a:buClr>
              <a:buSzPts val="2100"/>
              <a:buFont typeface="Calibri"/>
              <a:buAutoNum type="arabicPeriod"/>
            </a:pPr>
            <a:r>
              <a:rPr lang="en" sz="2100">
                <a:solidFill>
                  <a:schemeClr val="dk1"/>
                </a:solidFill>
                <a:latin typeface="Lato"/>
                <a:ea typeface="Lato"/>
                <a:cs typeface="Lato"/>
                <a:sym typeface="Lato"/>
              </a:rPr>
              <a:t>Things that support </a:t>
            </a:r>
            <a:r>
              <a:rPr lang="en" sz="2100" b="1">
                <a:solidFill>
                  <a:schemeClr val="dk1"/>
                </a:solidFill>
                <a:latin typeface="Lato"/>
                <a:ea typeface="Lato"/>
                <a:cs typeface="Lato"/>
                <a:sym typeface="Lato"/>
              </a:rPr>
              <a:t>physical health </a:t>
            </a:r>
            <a:endParaRPr sz="1100" b="1"/>
          </a:p>
          <a:p>
            <a:pPr marL="381000" marR="0" lvl="0" indent="-241300" algn="l" rtl="0">
              <a:spcBef>
                <a:spcPts val="0"/>
              </a:spcBef>
              <a:spcAft>
                <a:spcPts val="0"/>
              </a:spcAft>
              <a:buClr>
                <a:schemeClr val="dk1"/>
              </a:buClr>
              <a:buSzPts val="2100"/>
              <a:buFont typeface="Calibri"/>
              <a:buNone/>
            </a:pPr>
            <a:endParaRPr sz="2100">
              <a:solidFill>
                <a:schemeClr val="dk1"/>
              </a:solidFill>
              <a:latin typeface="Lato"/>
              <a:ea typeface="Lato"/>
              <a:cs typeface="Lato"/>
              <a:sym typeface="Lato"/>
            </a:endParaRPr>
          </a:p>
          <a:p>
            <a:pPr marL="381000" marR="0" lvl="0" indent="-374650" algn="l" rtl="0">
              <a:spcBef>
                <a:spcPts val="0"/>
              </a:spcBef>
              <a:spcAft>
                <a:spcPts val="0"/>
              </a:spcAft>
              <a:buClr>
                <a:schemeClr val="dk1"/>
              </a:buClr>
              <a:buSzPts val="2100"/>
              <a:buFont typeface="Calibri"/>
              <a:buAutoNum type="arabicPeriod"/>
            </a:pPr>
            <a:r>
              <a:rPr lang="en" sz="2100">
                <a:solidFill>
                  <a:schemeClr val="dk1"/>
                </a:solidFill>
                <a:latin typeface="Lato"/>
                <a:ea typeface="Lato"/>
                <a:cs typeface="Lato"/>
                <a:sym typeface="Lato"/>
              </a:rPr>
              <a:t>Things that support both </a:t>
            </a:r>
            <a:r>
              <a:rPr lang="en" sz="2100" b="1">
                <a:solidFill>
                  <a:schemeClr val="dk1"/>
                </a:solidFill>
                <a:latin typeface="Lato"/>
                <a:ea typeface="Lato"/>
                <a:cs typeface="Lato"/>
                <a:sym typeface="Lato"/>
              </a:rPr>
              <a:t>mental and physical health </a:t>
            </a:r>
            <a:endParaRPr sz="1100" b="1"/>
          </a:p>
          <a:p>
            <a:pPr marL="0" marR="0" lvl="0" indent="0" algn="l" rtl="0">
              <a:spcBef>
                <a:spcPts val="0"/>
              </a:spcBef>
              <a:spcAft>
                <a:spcPts val="0"/>
              </a:spcAft>
              <a:buNone/>
            </a:pPr>
            <a:endParaRPr sz="2100">
              <a:solidFill>
                <a:schemeClr val="dk1"/>
              </a:solidFill>
              <a:latin typeface="Lato"/>
              <a:ea typeface="Lato"/>
              <a:cs typeface="Lato"/>
              <a:sym typeface="Lato"/>
            </a:endParaRPr>
          </a:p>
        </p:txBody>
      </p:sp>
      <p:sp>
        <p:nvSpPr>
          <p:cNvPr id="180" name="Google Shape;180;p25"/>
          <p:cNvSpPr txBox="1">
            <a:spLocks noGrp="1"/>
          </p:cNvSpPr>
          <p:nvPr>
            <p:ph type="ftr" idx="11"/>
          </p:nvPr>
        </p:nvSpPr>
        <p:spPr>
          <a:xfrm>
            <a:off x="0" y="4812400"/>
            <a:ext cx="9144000" cy="273900"/>
          </a:xfrm>
          <a:prstGeom prst="rect">
            <a:avLst/>
          </a:prstGeom>
          <a:noFill/>
          <a:ln>
            <a:noFill/>
          </a:ln>
        </p:spPr>
        <p:txBody>
          <a:bodyPr spcFirstLastPara="1" wrap="square" lIns="68575" tIns="34275" rIns="68575" bIns="34275" anchor="ctr" anchorCtr="0">
            <a:noAutofit/>
          </a:bodyPr>
          <a:lstStyle/>
          <a:p>
            <a:pPr marL="0" lvl="0" indent="0" algn="ctr" rtl="0">
              <a:spcBef>
                <a:spcPts val="0"/>
              </a:spcBef>
              <a:spcAft>
                <a:spcPts val="0"/>
              </a:spcAft>
              <a:buNone/>
            </a:pPr>
            <a:r>
              <a:rPr lang="en" sz="800"/>
              <a:t>© PSHE Association 2020</a:t>
            </a:r>
            <a:r>
              <a:rPr lang="en" sz="1100"/>
              <a:t>	 </a:t>
            </a:r>
            <a:endParaRPr sz="1100"/>
          </a:p>
        </p:txBody>
      </p:sp>
      <p:sp>
        <p:nvSpPr>
          <p:cNvPr id="181" name="Google Shape;181;p25"/>
          <p:cNvSpPr txBox="1">
            <a:spLocks noGrp="1"/>
          </p:cNvSpPr>
          <p:nvPr>
            <p:ph type="sldNum" idx="12"/>
          </p:nvPr>
        </p:nvSpPr>
        <p:spPr>
          <a:xfrm>
            <a:off x="8413406" y="4859939"/>
            <a:ext cx="483600" cy="273900"/>
          </a:xfrm>
          <a:prstGeom prst="rect">
            <a:avLst/>
          </a:prstGeom>
          <a:noFill/>
          <a:ln>
            <a:noFill/>
          </a:ln>
        </p:spPr>
        <p:txBody>
          <a:bodyPr spcFirstLastPara="1" wrap="square" lIns="68575" tIns="34275" rIns="68575" bIns="34275" anchor="t" anchorCtr="0">
            <a:noAutofit/>
          </a:bodyPr>
          <a:lstStyle/>
          <a:p>
            <a:pPr marL="0" lvl="0" indent="0" algn="r" rtl="0">
              <a:spcBef>
                <a:spcPts val="0"/>
              </a:spcBef>
              <a:spcAft>
                <a:spcPts val="0"/>
              </a:spcAft>
              <a:buNone/>
            </a:pPr>
            <a:fld id="{00000000-1234-1234-1234-123412341234}" type="slidenum">
              <a:rPr lang="en"/>
              <a:t>13</a:t>
            </a:fld>
            <a:endParaRPr/>
          </a:p>
        </p:txBody>
      </p:sp>
      <p:pic>
        <p:nvPicPr>
          <p:cNvPr id="182" name="Google Shape;182;p25" descr="Watercolour, Watercolor, Art, Painting, Ink, Stain"/>
          <p:cNvPicPr preferRelativeResize="0"/>
          <p:nvPr/>
        </p:nvPicPr>
        <p:blipFill rotWithShape="1">
          <a:blip r:embed="rId3">
            <a:alphaModFix/>
          </a:blip>
          <a:srcRect/>
          <a:stretch/>
        </p:blipFill>
        <p:spPr>
          <a:xfrm>
            <a:off x="587468" y="1134104"/>
            <a:ext cx="3089695" cy="1797235"/>
          </a:xfrm>
          <a:prstGeom prst="rect">
            <a:avLst/>
          </a:prstGeom>
          <a:noFill/>
          <a:ln>
            <a:noFill/>
          </a:ln>
        </p:spPr>
      </p:pic>
      <p:pic>
        <p:nvPicPr>
          <p:cNvPr id="183" name="Google Shape;183;p25"/>
          <p:cNvPicPr preferRelativeResize="0"/>
          <p:nvPr/>
        </p:nvPicPr>
        <p:blipFill rotWithShape="1">
          <a:blip r:embed="rId4">
            <a:alphaModFix/>
          </a:blip>
          <a:srcRect/>
          <a:stretch/>
        </p:blipFill>
        <p:spPr>
          <a:xfrm>
            <a:off x="8354749" y="151758"/>
            <a:ext cx="476388" cy="476388"/>
          </a:xfrm>
          <a:prstGeom prst="rect">
            <a:avLst/>
          </a:prstGeom>
          <a:noFill/>
          <a:ln>
            <a:noFill/>
          </a:ln>
        </p:spPr>
      </p:pic>
      <p:sp>
        <p:nvSpPr>
          <p:cNvPr id="184" name="Google Shape;184;p25"/>
          <p:cNvSpPr txBox="1"/>
          <p:nvPr/>
        </p:nvSpPr>
        <p:spPr>
          <a:xfrm>
            <a:off x="6032125" y="353400"/>
            <a:ext cx="1579500" cy="433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2400" b="1">
                <a:solidFill>
                  <a:srgbClr val="674EA7"/>
                </a:solidFill>
              </a:rPr>
              <a:t>TASK 3</a:t>
            </a:r>
            <a:endParaRPr sz="2400" b="1">
              <a:solidFill>
                <a:srgbClr val="674EA7"/>
              </a:solidFill>
            </a:endParaRPr>
          </a:p>
        </p:txBody>
      </p:sp>
      <p:pic>
        <p:nvPicPr>
          <p:cNvPr id="185" name="Google Shape;185;p25"/>
          <p:cNvPicPr preferRelativeResize="0"/>
          <p:nvPr/>
        </p:nvPicPr>
        <p:blipFill>
          <a:blip r:embed="rId5">
            <a:alphaModFix/>
          </a:blip>
          <a:stretch>
            <a:fillRect/>
          </a:stretch>
        </p:blipFill>
        <p:spPr>
          <a:xfrm rot="5400000">
            <a:off x="690850" y="3297050"/>
            <a:ext cx="1096250" cy="1983100"/>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xit" presetSubtype="1" fill="hold" nodeType="clickEffect">
                                  <p:stCondLst>
                                    <p:cond delay="0"/>
                                  </p:stCondLst>
                                  <p:childTnLst>
                                    <p:anim calcmode="lin" valueType="num">
                                      <p:cBhvr additive="base">
                                        <p:cTn id="6" dur="1000"/>
                                        <p:tgtEl>
                                          <p:spTgt spid="185"/>
                                        </p:tgtEl>
                                        <p:attrNameLst>
                                          <p:attrName>ppt_y</p:attrName>
                                        </p:attrNameLst>
                                      </p:cBhvr>
                                      <p:tavLst>
                                        <p:tav tm="0">
                                          <p:val>
                                            <p:strVal val="#ppt_y"/>
                                          </p:val>
                                        </p:tav>
                                        <p:tav tm="100000">
                                          <p:val>
                                            <p:strVal val="#ppt_y-1"/>
                                          </p:val>
                                        </p:tav>
                                      </p:tavLst>
                                    </p:anim>
                                    <p:set>
                                      <p:cBhvr>
                                        <p:cTn id="7" dur="1" fill="hold">
                                          <p:stCondLst>
                                            <p:cond delay="1000"/>
                                          </p:stCondLst>
                                        </p:cTn>
                                        <p:tgtEl>
                                          <p:spTgt spid="18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90"/>
        <p:cNvGrpSpPr/>
        <p:nvPr/>
      </p:nvGrpSpPr>
      <p:grpSpPr>
        <a:xfrm>
          <a:off x="0" y="0"/>
          <a:ext cx="0" cy="0"/>
          <a:chOff x="0" y="0"/>
          <a:chExt cx="0" cy="0"/>
        </a:xfrm>
      </p:grpSpPr>
      <p:sp>
        <p:nvSpPr>
          <p:cNvPr id="191" name="Google Shape;191;p26"/>
          <p:cNvSpPr txBox="1"/>
          <p:nvPr/>
        </p:nvSpPr>
        <p:spPr>
          <a:xfrm>
            <a:off x="454118" y="281411"/>
            <a:ext cx="8035500" cy="577200"/>
          </a:xfrm>
          <a:prstGeom prst="rect">
            <a:avLst/>
          </a:prstGeom>
          <a:noFill/>
          <a:ln>
            <a:noFill/>
          </a:ln>
        </p:spPr>
        <p:txBody>
          <a:bodyPr spcFirstLastPara="1" wrap="square" lIns="68575" tIns="34275" rIns="68575" bIns="34275" anchor="t" anchorCtr="0">
            <a:noAutofit/>
          </a:bodyPr>
          <a:lstStyle/>
          <a:p>
            <a:pPr marL="0" marR="0" lvl="0" indent="0" algn="l" rtl="0">
              <a:spcBef>
                <a:spcPts val="0"/>
              </a:spcBef>
              <a:spcAft>
                <a:spcPts val="0"/>
              </a:spcAft>
              <a:buNone/>
            </a:pPr>
            <a:r>
              <a:rPr lang="en" sz="3300" b="1">
                <a:solidFill>
                  <a:srgbClr val="95519E"/>
                </a:solidFill>
                <a:latin typeface="Spartan"/>
                <a:ea typeface="Spartan"/>
                <a:cs typeface="Spartan"/>
                <a:sym typeface="Spartan"/>
              </a:rPr>
              <a:t>Activities for Health </a:t>
            </a:r>
            <a:endParaRPr sz="3300" b="1">
              <a:solidFill>
                <a:srgbClr val="95519E"/>
              </a:solidFill>
              <a:latin typeface="Spartan"/>
              <a:ea typeface="Spartan"/>
              <a:cs typeface="Spartan"/>
              <a:sym typeface="Spartan"/>
            </a:endParaRPr>
          </a:p>
        </p:txBody>
      </p:sp>
      <p:sp>
        <p:nvSpPr>
          <p:cNvPr id="192" name="Google Shape;192;p26"/>
          <p:cNvSpPr txBox="1"/>
          <p:nvPr/>
        </p:nvSpPr>
        <p:spPr>
          <a:xfrm>
            <a:off x="68988" y="776256"/>
            <a:ext cx="7991700" cy="392400"/>
          </a:xfrm>
          <a:prstGeom prst="rect">
            <a:avLst/>
          </a:prstGeom>
          <a:noFill/>
          <a:ln>
            <a:noFill/>
          </a:ln>
        </p:spPr>
        <p:txBody>
          <a:bodyPr spcFirstLastPara="1" wrap="square" lIns="68575" tIns="34275" rIns="68575" bIns="34275" anchor="t" anchorCtr="0">
            <a:noAutofit/>
          </a:bodyPr>
          <a:lstStyle/>
          <a:p>
            <a:pPr marL="0" marR="0" lvl="0" indent="0" algn="l" rtl="0">
              <a:spcBef>
                <a:spcPts val="0"/>
              </a:spcBef>
              <a:spcAft>
                <a:spcPts val="0"/>
              </a:spcAft>
              <a:buNone/>
            </a:pPr>
            <a:r>
              <a:rPr lang="en" sz="2100">
                <a:solidFill>
                  <a:schemeClr val="dk1"/>
                </a:solidFill>
                <a:latin typeface="Lato"/>
                <a:ea typeface="Lato"/>
                <a:cs typeface="Lato"/>
                <a:sym typeface="Lato"/>
              </a:rPr>
              <a:t>Your list might look similar to this...</a:t>
            </a:r>
            <a:endParaRPr sz="1500" i="1">
              <a:solidFill>
                <a:schemeClr val="dk1"/>
              </a:solidFill>
              <a:latin typeface="Lato"/>
              <a:ea typeface="Lato"/>
              <a:cs typeface="Lato"/>
              <a:sym typeface="Lato"/>
            </a:endParaRPr>
          </a:p>
        </p:txBody>
      </p:sp>
      <p:sp>
        <p:nvSpPr>
          <p:cNvPr id="193" name="Google Shape;193;p26"/>
          <p:cNvSpPr txBox="1">
            <a:spLocks noGrp="1"/>
          </p:cNvSpPr>
          <p:nvPr>
            <p:ph type="ftr" idx="11"/>
          </p:nvPr>
        </p:nvSpPr>
        <p:spPr>
          <a:xfrm>
            <a:off x="0" y="4812400"/>
            <a:ext cx="9144000" cy="273900"/>
          </a:xfrm>
          <a:prstGeom prst="rect">
            <a:avLst/>
          </a:prstGeom>
          <a:noFill/>
          <a:ln>
            <a:noFill/>
          </a:ln>
        </p:spPr>
        <p:txBody>
          <a:bodyPr spcFirstLastPara="1" wrap="square" lIns="68575" tIns="34275" rIns="68575" bIns="34275" anchor="ctr" anchorCtr="0">
            <a:noAutofit/>
          </a:bodyPr>
          <a:lstStyle/>
          <a:p>
            <a:pPr marL="0" lvl="0" indent="0" algn="ctr" rtl="0">
              <a:spcBef>
                <a:spcPts val="0"/>
              </a:spcBef>
              <a:spcAft>
                <a:spcPts val="0"/>
              </a:spcAft>
              <a:buNone/>
            </a:pPr>
            <a:r>
              <a:rPr lang="en" sz="800"/>
              <a:t>© PSHE Association 2020</a:t>
            </a:r>
            <a:r>
              <a:rPr lang="en" sz="1100"/>
              <a:t>	 </a:t>
            </a:r>
            <a:endParaRPr sz="1100"/>
          </a:p>
        </p:txBody>
      </p:sp>
      <p:sp>
        <p:nvSpPr>
          <p:cNvPr id="194" name="Google Shape;194;p26"/>
          <p:cNvSpPr txBox="1">
            <a:spLocks noGrp="1"/>
          </p:cNvSpPr>
          <p:nvPr>
            <p:ph type="sldNum" idx="12"/>
          </p:nvPr>
        </p:nvSpPr>
        <p:spPr>
          <a:xfrm>
            <a:off x="8413406" y="4859939"/>
            <a:ext cx="483600" cy="273900"/>
          </a:xfrm>
          <a:prstGeom prst="rect">
            <a:avLst/>
          </a:prstGeom>
          <a:noFill/>
          <a:ln>
            <a:noFill/>
          </a:ln>
        </p:spPr>
        <p:txBody>
          <a:bodyPr spcFirstLastPara="1" wrap="square" lIns="68575" tIns="34275" rIns="68575" bIns="34275" anchor="t" anchorCtr="0">
            <a:noAutofit/>
          </a:bodyPr>
          <a:lstStyle/>
          <a:p>
            <a:pPr marL="0" lvl="0" indent="0" algn="r" rtl="0">
              <a:spcBef>
                <a:spcPts val="0"/>
              </a:spcBef>
              <a:spcAft>
                <a:spcPts val="0"/>
              </a:spcAft>
              <a:buNone/>
            </a:pPr>
            <a:fld id="{00000000-1234-1234-1234-123412341234}" type="slidenum">
              <a:rPr lang="en"/>
              <a:t>14</a:t>
            </a:fld>
            <a:endParaRPr/>
          </a:p>
        </p:txBody>
      </p:sp>
      <p:pic>
        <p:nvPicPr>
          <p:cNvPr id="195" name="Google Shape;195;p26"/>
          <p:cNvPicPr preferRelativeResize="0"/>
          <p:nvPr/>
        </p:nvPicPr>
        <p:blipFill>
          <a:blip r:embed="rId3">
            <a:alphaModFix/>
          </a:blip>
          <a:stretch>
            <a:fillRect/>
          </a:stretch>
        </p:blipFill>
        <p:spPr>
          <a:xfrm>
            <a:off x="789450" y="1298424"/>
            <a:ext cx="8035500" cy="4026140"/>
          </a:xfrm>
          <a:prstGeom prst="rect">
            <a:avLst/>
          </a:prstGeom>
          <a:noFill/>
          <a:ln>
            <a:noFill/>
          </a:ln>
        </p:spPr>
      </p:pic>
      <p:pic>
        <p:nvPicPr>
          <p:cNvPr id="196" name="Google Shape;196;p26"/>
          <p:cNvPicPr preferRelativeResize="0"/>
          <p:nvPr/>
        </p:nvPicPr>
        <p:blipFill>
          <a:blip r:embed="rId4">
            <a:alphaModFix/>
          </a:blip>
          <a:stretch>
            <a:fillRect/>
          </a:stretch>
        </p:blipFill>
        <p:spPr>
          <a:xfrm>
            <a:off x="3992263" y="1837287"/>
            <a:ext cx="1629875" cy="2948425"/>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93"/>
                                        </p:tgtEl>
                                        <p:attrNameLst>
                                          <p:attrName>style.visibility</p:attrName>
                                        </p:attrNameLst>
                                      </p:cBhvr>
                                      <p:to>
                                        <p:strVal val="visible"/>
                                      </p:to>
                                    </p:set>
                                    <p:animEffect transition="in" filter="fade">
                                      <p:cBhvr>
                                        <p:cTn id="7" dur="500"/>
                                        <p:tgtEl>
                                          <p:spTgt spid="193"/>
                                        </p:tgtEl>
                                      </p:cBhvr>
                                    </p:animEffect>
                                  </p:childTnLst>
                                </p:cTn>
                              </p:par>
                              <p:par>
                                <p:cTn id="8" presetID="2" presetClass="entr" presetSubtype="4" fill="hold" nodeType="withEffect">
                                  <p:stCondLst>
                                    <p:cond delay="0"/>
                                  </p:stCondLst>
                                  <p:childTnLst>
                                    <p:set>
                                      <p:cBhvr>
                                        <p:cTn id="9" dur="1" fill="hold">
                                          <p:stCondLst>
                                            <p:cond delay="0"/>
                                          </p:stCondLst>
                                        </p:cTn>
                                        <p:tgtEl>
                                          <p:spTgt spid="194"/>
                                        </p:tgtEl>
                                        <p:attrNameLst>
                                          <p:attrName>style.visibility</p:attrName>
                                        </p:attrNameLst>
                                      </p:cBhvr>
                                      <p:to>
                                        <p:strVal val="visible"/>
                                      </p:to>
                                    </p:set>
                                    <p:anim calcmode="lin" valueType="num">
                                      <p:cBhvr additive="base">
                                        <p:cTn id="10" dur="500"/>
                                        <p:tgtEl>
                                          <p:spTgt spid="19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01"/>
        <p:cNvGrpSpPr/>
        <p:nvPr/>
      </p:nvGrpSpPr>
      <p:grpSpPr>
        <a:xfrm>
          <a:off x="0" y="0"/>
          <a:ext cx="0" cy="0"/>
          <a:chOff x="0" y="0"/>
          <a:chExt cx="0" cy="0"/>
        </a:xfrm>
      </p:grpSpPr>
      <p:sp>
        <p:nvSpPr>
          <p:cNvPr id="202" name="Google Shape;202;p27"/>
          <p:cNvSpPr txBox="1"/>
          <p:nvPr/>
        </p:nvSpPr>
        <p:spPr>
          <a:xfrm>
            <a:off x="454118" y="281411"/>
            <a:ext cx="8035500" cy="577200"/>
          </a:xfrm>
          <a:prstGeom prst="rect">
            <a:avLst/>
          </a:prstGeom>
          <a:noFill/>
          <a:ln>
            <a:noFill/>
          </a:ln>
        </p:spPr>
        <p:txBody>
          <a:bodyPr spcFirstLastPara="1" wrap="square" lIns="68575" tIns="34275" rIns="68575" bIns="34275" anchor="t" anchorCtr="0">
            <a:noAutofit/>
          </a:bodyPr>
          <a:lstStyle/>
          <a:p>
            <a:pPr marL="0" marR="0" lvl="0" indent="0" algn="l" rtl="0">
              <a:spcBef>
                <a:spcPts val="0"/>
              </a:spcBef>
              <a:spcAft>
                <a:spcPts val="0"/>
              </a:spcAft>
              <a:buNone/>
            </a:pPr>
            <a:r>
              <a:rPr lang="en" sz="3300" b="1">
                <a:solidFill>
                  <a:srgbClr val="95519E"/>
                </a:solidFill>
                <a:latin typeface="Spartan"/>
                <a:ea typeface="Spartan"/>
                <a:cs typeface="Spartan"/>
                <a:sym typeface="Spartan"/>
              </a:rPr>
              <a:t>What did we find out?</a:t>
            </a:r>
            <a:endParaRPr sz="3300" b="1">
              <a:solidFill>
                <a:srgbClr val="95519E"/>
              </a:solidFill>
              <a:latin typeface="Spartan"/>
              <a:ea typeface="Spartan"/>
              <a:cs typeface="Spartan"/>
              <a:sym typeface="Spartan"/>
            </a:endParaRPr>
          </a:p>
        </p:txBody>
      </p:sp>
      <p:sp>
        <p:nvSpPr>
          <p:cNvPr id="203" name="Google Shape;203;p27"/>
          <p:cNvSpPr txBox="1">
            <a:spLocks noGrp="1"/>
          </p:cNvSpPr>
          <p:nvPr>
            <p:ph type="ftr" idx="11"/>
          </p:nvPr>
        </p:nvSpPr>
        <p:spPr>
          <a:xfrm>
            <a:off x="0" y="4812400"/>
            <a:ext cx="9144000" cy="273900"/>
          </a:xfrm>
          <a:prstGeom prst="rect">
            <a:avLst/>
          </a:prstGeom>
          <a:noFill/>
          <a:ln>
            <a:noFill/>
          </a:ln>
        </p:spPr>
        <p:txBody>
          <a:bodyPr spcFirstLastPara="1" wrap="square" lIns="68575" tIns="34275" rIns="68575" bIns="34275" anchor="ctr" anchorCtr="0">
            <a:noAutofit/>
          </a:bodyPr>
          <a:lstStyle/>
          <a:p>
            <a:pPr marL="0" lvl="0" indent="0" algn="ctr" rtl="0">
              <a:spcBef>
                <a:spcPts val="0"/>
              </a:spcBef>
              <a:spcAft>
                <a:spcPts val="0"/>
              </a:spcAft>
              <a:buNone/>
            </a:pPr>
            <a:r>
              <a:rPr lang="en" sz="800"/>
              <a:t>© PSHE Association 2020</a:t>
            </a:r>
            <a:r>
              <a:rPr lang="en" sz="1100"/>
              <a:t>	 </a:t>
            </a:r>
            <a:endParaRPr sz="1100"/>
          </a:p>
        </p:txBody>
      </p:sp>
      <p:sp>
        <p:nvSpPr>
          <p:cNvPr id="204" name="Google Shape;204;p27"/>
          <p:cNvSpPr txBox="1">
            <a:spLocks noGrp="1"/>
          </p:cNvSpPr>
          <p:nvPr>
            <p:ph type="sldNum" idx="12"/>
          </p:nvPr>
        </p:nvSpPr>
        <p:spPr>
          <a:xfrm>
            <a:off x="8413406" y="4859939"/>
            <a:ext cx="483600" cy="273900"/>
          </a:xfrm>
          <a:prstGeom prst="rect">
            <a:avLst/>
          </a:prstGeom>
          <a:noFill/>
          <a:ln>
            <a:noFill/>
          </a:ln>
        </p:spPr>
        <p:txBody>
          <a:bodyPr spcFirstLastPara="1" wrap="square" lIns="68575" tIns="34275" rIns="68575" bIns="34275" anchor="t" anchorCtr="0">
            <a:noAutofit/>
          </a:bodyPr>
          <a:lstStyle/>
          <a:p>
            <a:pPr marL="0" lvl="0" indent="0" algn="r" rtl="0">
              <a:spcBef>
                <a:spcPts val="0"/>
              </a:spcBef>
              <a:spcAft>
                <a:spcPts val="0"/>
              </a:spcAft>
              <a:buNone/>
            </a:pPr>
            <a:fld id="{00000000-1234-1234-1234-123412341234}" type="slidenum">
              <a:rPr lang="en"/>
              <a:t>15</a:t>
            </a:fld>
            <a:endParaRPr/>
          </a:p>
        </p:txBody>
      </p:sp>
      <p:sp>
        <p:nvSpPr>
          <p:cNvPr id="205" name="Google Shape;205;p27"/>
          <p:cNvSpPr txBox="1"/>
          <p:nvPr/>
        </p:nvSpPr>
        <p:spPr>
          <a:xfrm>
            <a:off x="578922" y="859734"/>
            <a:ext cx="7688700" cy="392400"/>
          </a:xfrm>
          <a:prstGeom prst="rect">
            <a:avLst/>
          </a:prstGeom>
          <a:noFill/>
          <a:ln>
            <a:noFill/>
          </a:ln>
        </p:spPr>
        <p:txBody>
          <a:bodyPr spcFirstLastPara="1" wrap="square" lIns="68575" tIns="34275" rIns="68575" bIns="34275" anchor="t" anchorCtr="0">
            <a:noAutofit/>
          </a:bodyPr>
          <a:lstStyle/>
          <a:p>
            <a:pPr marL="0" marR="0" lvl="0" indent="0" algn="l" rtl="0">
              <a:spcBef>
                <a:spcPts val="0"/>
              </a:spcBef>
              <a:spcAft>
                <a:spcPts val="0"/>
              </a:spcAft>
              <a:buNone/>
            </a:pPr>
            <a:r>
              <a:rPr lang="en" sz="2100">
                <a:solidFill>
                  <a:srgbClr val="000000"/>
                </a:solidFill>
                <a:latin typeface="Lato"/>
                <a:ea typeface="Lato"/>
                <a:cs typeface="Lato"/>
                <a:sym typeface="Lato"/>
              </a:rPr>
              <a:t>Answer the next two questions: </a:t>
            </a:r>
            <a:endParaRPr sz="1800">
              <a:solidFill>
                <a:srgbClr val="000000"/>
              </a:solidFill>
              <a:latin typeface="Lato"/>
              <a:ea typeface="Lato"/>
              <a:cs typeface="Lato"/>
              <a:sym typeface="Lato"/>
            </a:endParaRPr>
          </a:p>
        </p:txBody>
      </p:sp>
      <p:sp>
        <p:nvSpPr>
          <p:cNvPr id="206" name="Google Shape;206;p27"/>
          <p:cNvSpPr txBox="1"/>
          <p:nvPr/>
        </p:nvSpPr>
        <p:spPr>
          <a:xfrm>
            <a:off x="4000701" y="1762075"/>
            <a:ext cx="4584300" cy="1362000"/>
          </a:xfrm>
          <a:prstGeom prst="rect">
            <a:avLst/>
          </a:prstGeom>
          <a:noFill/>
          <a:ln>
            <a:noFill/>
          </a:ln>
        </p:spPr>
        <p:txBody>
          <a:bodyPr spcFirstLastPara="1" wrap="square" lIns="68575" tIns="34275" rIns="68575" bIns="34275" anchor="t" anchorCtr="0">
            <a:noAutofit/>
          </a:bodyPr>
          <a:lstStyle/>
          <a:p>
            <a:pPr marL="342900" marR="0" lvl="0" indent="-336550" algn="l" rtl="0">
              <a:spcBef>
                <a:spcPts val="0"/>
              </a:spcBef>
              <a:spcAft>
                <a:spcPts val="0"/>
              </a:spcAft>
              <a:buClr>
                <a:srgbClr val="00B050"/>
              </a:buClr>
              <a:buSzPts val="2100"/>
              <a:buFont typeface="Arial"/>
              <a:buChar char="•"/>
            </a:pPr>
            <a:r>
              <a:rPr lang="en" sz="2100">
                <a:solidFill>
                  <a:srgbClr val="00B050"/>
                </a:solidFill>
                <a:latin typeface="Lato"/>
                <a:ea typeface="Lato"/>
                <a:cs typeface="Lato"/>
                <a:sym typeface="Lato"/>
              </a:rPr>
              <a:t>There are lots of things we can do to help support mental health. </a:t>
            </a:r>
            <a:endParaRPr sz="1100"/>
          </a:p>
          <a:p>
            <a:pPr marL="342900" marR="0" lvl="0" indent="-336550" algn="l" rtl="0">
              <a:spcBef>
                <a:spcPts val="0"/>
              </a:spcBef>
              <a:spcAft>
                <a:spcPts val="0"/>
              </a:spcAft>
              <a:buClr>
                <a:srgbClr val="00B050"/>
              </a:buClr>
              <a:buSzPts val="2100"/>
              <a:buFont typeface="Arial"/>
              <a:buChar char="•"/>
            </a:pPr>
            <a:r>
              <a:rPr lang="en" sz="2100">
                <a:solidFill>
                  <a:srgbClr val="00B050"/>
                </a:solidFill>
                <a:latin typeface="Lato"/>
                <a:ea typeface="Lato"/>
                <a:cs typeface="Lato"/>
                <a:sym typeface="Lato"/>
              </a:rPr>
              <a:t>The things that help physical health also help mental health. </a:t>
            </a:r>
            <a:endParaRPr sz="1100"/>
          </a:p>
        </p:txBody>
      </p:sp>
      <p:sp>
        <p:nvSpPr>
          <p:cNvPr id="207" name="Google Shape;207;p27"/>
          <p:cNvSpPr txBox="1"/>
          <p:nvPr/>
        </p:nvSpPr>
        <p:spPr>
          <a:xfrm>
            <a:off x="288983" y="2057547"/>
            <a:ext cx="3781800" cy="2608500"/>
          </a:xfrm>
          <a:prstGeom prst="rect">
            <a:avLst/>
          </a:prstGeom>
          <a:noFill/>
          <a:ln>
            <a:noFill/>
          </a:ln>
        </p:spPr>
        <p:txBody>
          <a:bodyPr spcFirstLastPara="1" wrap="square" lIns="68575" tIns="34275" rIns="68575" bIns="34275" anchor="t" anchorCtr="0">
            <a:noAutofit/>
          </a:bodyPr>
          <a:lstStyle/>
          <a:p>
            <a:pPr marL="381000" marR="0" lvl="0" indent="-381000" algn="l" rtl="0">
              <a:spcBef>
                <a:spcPts val="0"/>
              </a:spcBef>
              <a:spcAft>
                <a:spcPts val="0"/>
              </a:spcAft>
              <a:buClr>
                <a:srgbClr val="000000"/>
              </a:buClr>
              <a:buSzPts val="1800"/>
              <a:buFont typeface="Calibri"/>
              <a:buAutoNum type="arabicPeriod"/>
            </a:pPr>
            <a:r>
              <a:rPr lang="en" sz="1800">
                <a:solidFill>
                  <a:srgbClr val="000000"/>
                </a:solidFill>
                <a:latin typeface="Lato"/>
                <a:ea typeface="Lato"/>
                <a:cs typeface="Lato"/>
                <a:sym typeface="Lato"/>
              </a:rPr>
              <a:t>What do you notice about the lists?</a:t>
            </a:r>
            <a:endParaRPr sz="1100"/>
          </a:p>
          <a:p>
            <a:pPr marL="381000" marR="0" lvl="0" indent="-266700" algn="l" rtl="0">
              <a:spcBef>
                <a:spcPts val="0"/>
              </a:spcBef>
              <a:spcAft>
                <a:spcPts val="0"/>
              </a:spcAft>
              <a:buClr>
                <a:schemeClr val="dk1"/>
              </a:buClr>
              <a:buSzPts val="1800"/>
              <a:buFont typeface="Calibri"/>
              <a:buNone/>
            </a:pPr>
            <a:endParaRPr sz="1800">
              <a:solidFill>
                <a:srgbClr val="000000"/>
              </a:solidFill>
              <a:latin typeface="Lato"/>
              <a:ea typeface="Lato"/>
              <a:cs typeface="Lato"/>
              <a:sym typeface="Lato"/>
            </a:endParaRPr>
          </a:p>
          <a:p>
            <a:pPr marL="381000" marR="0" lvl="0" indent="-266700" algn="l" rtl="0">
              <a:spcBef>
                <a:spcPts val="0"/>
              </a:spcBef>
              <a:spcAft>
                <a:spcPts val="0"/>
              </a:spcAft>
              <a:buClr>
                <a:schemeClr val="dk1"/>
              </a:buClr>
              <a:buSzPts val="1800"/>
              <a:buFont typeface="Calibri"/>
              <a:buNone/>
            </a:pPr>
            <a:endParaRPr sz="1800">
              <a:solidFill>
                <a:srgbClr val="000000"/>
              </a:solidFill>
              <a:latin typeface="Lato"/>
              <a:ea typeface="Lato"/>
              <a:cs typeface="Lato"/>
              <a:sym typeface="Lato"/>
            </a:endParaRPr>
          </a:p>
          <a:p>
            <a:pPr marL="381000" marR="0" lvl="0" indent="-266700" algn="l" rtl="0">
              <a:spcBef>
                <a:spcPts val="0"/>
              </a:spcBef>
              <a:spcAft>
                <a:spcPts val="0"/>
              </a:spcAft>
              <a:buClr>
                <a:schemeClr val="dk1"/>
              </a:buClr>
              <a:buSzPts val="1800"/>
              <a:buFont typeface="Calibri"/>
              <a:buNone/>
            </a:pPr>
            <a:endParaRPr sz="1800">
              <a:solidFill>
                <a:srgbClr val="000000"/>
              </a:solidFill>
              <a:latin typeface="Lato"/>
              <a:ea typeface="Lato"/>
              <a:cs typeface="Lato"/>
              <a:sym typeface="Lato"/>
            </a:endParaRPr>
          </a:p>
          <a:p>
            <a:pPr marL="381000" marR="0" lvl="0" indent="-381000" algn="l" rtl="0">
              <a:spcBef>
                <a:spcPts val="0"/>
              </a:spcBef>
              <a:spcAft>
                <a:spcPts val="0"/>
              </a:spcAft>
              <a:buClr>
                <a:srgbClr val="000000"/>
              </a:buClr>
              <a:buSzPts val="1800"/>
              <a:buFont typeface="Calibri"/>
              <a:buAutoNum type="arabicPeriod"/>
            </a:pPr>
            <a:r>
              <a:rPr lang="en" sz="1800">
                <a:solidFill>
                  <a:srgbClr val="000000"/>
                </a:solidFill>
                <a:latin typeface="Lato"/>
                <a:ea typeface="Lato"/>
                <a:cs typeface="Lato"/>
                <a:sym typeface="Lato"/>
              </a:rPr>
              <a:t>Were there any things that did not help mental or physical health very much or at all? </a:t>
            </a:r>
            <a:endParaRPr sz="1500">
              <a:solidFill>
                <a:srgbClr val="000000"/>
              </a:solidFill>
              <a:latin typeface="Lato"/>
              <a:ea typeface="Lato"/>
              <a:cs typeface="Lato"/>
              <a:sym typeface="Lato"/>
            </a:endParaRPr>
          </a:p>
          <a:p>
            <a:pPr marL="0" marR="0" lvl="0" indent="0" algn="l" rtl="0">
              <a:spcBef>
                <a:spcPts val="0"/>
              </a:spcBef>
              <a:spcAft>
                <a:spcPts val="0"/>
              </a:spcAft>
              <a:buNone/>
            </a:pPr>
            <a:endParaRPr sz="2100">
              <a:solidFill>
                <a:schemeClr val="dk1"/>
              </a:solidFill>
              <a:latin typeface="Calibri"/>
              <a:ea typeface="Calibri"/>
              <a:cs typeface="Calibri"/>
              <a:sym typeface="Calibri"/>
            </a:endParaRPr>
          </a:p>
        </p:txBody>
      </p:sp>
      <p:sp>
        <p:nvSpPr>
          <p:cNvPr id="208" name="Google Shape;208;p27"/>
          <p:cNvSpPr txBox="1"/>
          <p:nvPr/>
        </p:nvSpPr>
        <p:spPr>
          <a:xfrm>
            <a:off x="4070831" y="3390686"/>
            <a:ext cx="4584300" cy="1038900"/>
          </a:xfrm>
          <a:prstGeom prst="rect">
            <a:avLst/>
          </a:prstGeom>
          <a:noFill/>
          <a:ln>
            <a:noFill/>
          </a:ln>
        </p:spPr>
        <p:txBody>
          <a:bodyPr spcFirstLastPara="1" wrap="square" lIns="68575" tIns="34275" rIns="68575" bIns="34275" anchor="t" anchorCtr="0">
            <a:noAutofit/>
          </a:bodyPr>
          <a:lstStyle/>
          <a:p>
            <a:pPr marL="0" marR="0" lvl="0" indent="0" algn="l" rtl="0">
              <a:spcBef>
                <a:spcPts val="0"/>
              </a:spcBef>
              <a:spcAft>
                <a:spcPts val="0"/>
              </a:spcAft>
              <a:buNone/>
            </a:pPr>
            <a:r>
              <a:rPr lang="en" sz="2100">
                <a:solidFill>
                  <a:srgbClr val="FF0000"/>
                </a:solidFill>
                <a:latin typeface="Lato"/>
                <a:ea typeface="Lato"/>
                <a:cs typeface="Lato"/>
                <a:sym typeface="Lato"/>
              </a:rPr>
              <a:t>Some things, such as eating lots of sweets, are not so good for mental or physical health.</a:t>
            </a:r>
            <a:endParaRPr sz="2100">
              <a:solidFill>
                <a:srgbClr val="FF0000"/>
              </a:solidFill>
              <a:latin typeface="Lato"/>
              <a:ea typeface="Lato"/>
              <a:cs typeface="Lato"/>
              <a:sym typeface="Lato"/>
            </a:endParaRPr>
          </a:p>
        </p:txBody>
      </p:sp>
      <p:pic>
        <p:nvPicPr>
          <p:cNvPr id="209" name="Google Shape;209;p27"/>
          <p:cNvPicPr preferRelativeResize="0"/>
          <p:nvPr/>
        </p:nvPicPr>
        <p:blipFill rotWithShape="1">
          <a:blip r:embed="rId3">
            <a:alphaModFix/>
          </a:blip>
          <a:srcRect/>
          <a:stretch/>
        </p:blipFill>
        <p:spPr>
          <a:xfrm>
            <a:off x="8329613" y="-58101"/>
            <a:ext cx="814388" cy="814388"/>
          </a:xfrm>
          <a:prstGeom prst="rect">
            <a:avLst/>
          </a:prstGeom>
          <a:noFill/>
          <a:ln>
            <a:noFill/>
          </a:ln>
        </p:spPr>
      </p:pic>
      <p:sp>
        <p:nvSpPr>
          <p:cNvPr id="210" name="Google Shape;210;p27"/>
          <p:cNvSpPr/>
          <p:nvPr/>
        </p:nvSpPr>
        <p:spPr>
          <a:xfrm>
            <a:off x="4481407" y="2111755"/>
            <a:ext cx="3848100" cy="392400"/>
          </a:xfrm>
          <a:prstGeom prst="rect">
            <a:avLst/>
          </a:prstGeom>
          <a:no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2100" b="1">
              <a:solidFill>
                <a:schemeClr val="lt1"/>
              </a:solidFill>
              <a:latin typeface="Calibri"/>
              <a:ea typeface="Calibri"/>
              <a:cs typeface="Calibri"/>
              <a:sym typeface="Calibri"/>
            </a:endParaRPr>
          </a:p>
        </p:txBody>
      </p:sp>
      <p:sp>
        <p:nvSpPr>
          <p:cNvPr id="211" name="Google Shape;211;p27"/>
          <p:cNvSpPr txBox="1"/>
          <p:nvPr/>
        </p:nvSpPr>
        <p:spPr>
          <a:xfrm>
            <a:off x="4000700" y="1785159"/>
            <a:ext cx="4584300" cy="1315800"/>
          </a:xfrm>
          <a:prstGeom prst="rect">
            <a:avLst/>
          </a:prstGeom>
          <a:solidFill>
            <a:srgbClr val="CC66FF"/>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r>
              <a:rPr lang="en" sz="2700" b="1">
                <a:solidFill>
                  <a:schemeClr val="lt1"/>
                </a:solidFill>
                <a:latin typeface="Lato"/>
                <a:ea typeface="Lato"/>
                <a:cs typeface="Lato"/>
                <a:sym typeface="Lato"/>
              </a:rPr>
              <a:t>Click here to reveal some things to think about</a:t>
            </a:r>
            <a:endParaRPr sz="1100"/>
          </a:p>
          <a:p>
            <a:pPr marL="0" marR="0" lvl="0" indent="0" algn="ctr" rtl="0">
              <a:spcBef>
                <a:spcPts val="0"/>
              </a:spcBef>
              <a:spcAft>
                <a:spcPts val="0"/>
              </a:spcAft>
              <a:buNone/>
            </a:pPr>
            <a:endParaRPr sz="2700">
              <a:solidFill>
                <a:schemeClr val="dk1"/>
              </a:solidFill>
              <a:latin typeface="Calibri"/>
              <a:ea typeface="Calibri"/>
              <a:cs typeface="Calibri"/>
              <a:sym typeface="Calibri"/>
            </a:endParaRPr>
          </a:p>
        </p:txBody>
      </p:sp>
      <p:sp>
        <p:nvSpPr>
          <p:cNvPr id="212" name="Google Shape;212;p27"/>
          <p:cNvSpPr txBox="1"/>
          <p:nvPr/>
        </p:nvSpPr>
        <p:spPr>
          <a:xfrm>
            <a:off x="4000700" y="3304342"/>
            <a:ext cx="4584300" cy="1315800"/>
          </a:xfrm>
          <a:prstGeom prst="rect">
            <a:avLst/>
          </a:prstGeom>
          <a:solidFill>
            <a:srgbClr val="CC66FF"/>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r>
              <a:rPr lang="en" sz="2700" b="1">
                <a:solidFill>
                  <a:schemeClr val="lt1"/>
                </a:solidFill>
                <a:latin typeface="Lato"/>
                <a:ea typeface="Lato"/>
                <a:cs typeface="Lato"/>
                <a:sym typeface="Lato"/>
              </a:rPr>
              <a:t>Click here to reveal some things to think about</a:t>
            </a:r>
            <a:endParaRPr sz="1100"/>
          </a:p>
          <a:p>
            <a:pPr marL="0" marR="0" lvl="0" indent="0" algn="ctr" rtl="0">
              <a:spcBef>
                <a:spcPts val="0"/>
              </a:spcBef>
              <a:spcAft>
                <a:spcPts val="0"/>
              </a:spcAft>
              <a:buNone/>
            </a:pPr>
            <a:endParaRPr sz="2700">
              <a:solidFill>
                <a:schemeClr val="dk1"/>
              </a:solidFill>
              <a:latin typeface="Calibri"/>
              <a:ea typeface="Calibri"/>
              <a:cs typeface="Calibri"/>
              <a:sym typeface="Calibri"/>
            </a:endParaRPr>
          </a:p>
        </p:txBody>
      </p:sp>
      <p:pic>
        <p:nvPicPr>
          <p:cNvPr id="213" name="Google Shape;213;p27"/>
          <p:cNvPicPr preferRelativeResize="0"/>
          <p:nvPr/>
        </p:nvPicPr>
        <p:blipFill>
          <a:blip r:embed="rId4">
            <a:alphaModFix/>
          </a:blip>
          <a:stretch>
            <a:fillRect/>
          </a:stretch>
        </p:blipFill>
        <p:spPr>
          <a:xfrm rot="-1247955">
            <a:off x="6933332" y="164297"/>
            <a:ext cx="1096260" cy="1264052"/>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203"/>
                                        </p:tgtEl>
                                        <p:attrNameLst>
                                          <p:attrName>style.visibility</p:attrName>
                                        </p:attrNameLst>
                                      </p:cBhvr>
                                      <p:to>
                                        <p:strVal val="visible"/>
                                      </p:to>
                                    </p:set>
                                    <p:anim calcmode="lin" valueType="num">
                                      <p:cBhvr additive="base">
                                        <p:cTn id="7" dur="500"/>
                                        <p:tgtEl>
                                          <p:spTgt spid="203"/>
                                        </p:tgtEl>
                                        <p:attrNameLst>
                                          <p:attrName>ppt_y</p:attrName>
                                        </p:attrNameLst>
                                      </p:cBhvr>
                                      <p:tavLst>
                                        <p:tav tm="0">
                                          <p:val>
                                            <p:strVal val="#ppt_y+1"/>
                                          </p:val>
                                        </p:tav>
                                        <p:tav tm="100000">
                                          <p:val>
                                            <p:strVal val="#ppt_y"/>
                                          </p:val>
                                        </p:tav>
                                      </p:tavLst>
                                    </p:anim>
                                  </p:childTnLst>
                                </p:cTn>
                              </p:par>
                              <p:par>
                                <p:cTn id="8" presetID="2" presetClass="entr" presetSubtype="4" fill="hold" nodeType="withEffect">
                                  <p:stCondLst>
                                    <p:cond delay="0"/>
                                  </p:stCondLst>
                                  <p:childTnLst>
                                    <p:set>
                                      <p:cBhvr>
                                        <p:cTn id="9" dur="1" fill="hold">
                                          <p:stCondLst>
                                            <p:cond delay="0"/>
                                          </p:stCondLst>
                                        </p:cTn>
                                        <p:tgtEl>
                                          <p:spTgt spid="204"/>
                                        </p:tgtEl>
                                        <p:attrNameLst>
                                          <p:attrName>style.visibility</p:attrName>
                                        </p:attrNameLst>
                                      </p:cBhvr>
                                      <p:to>
                                        <p:strVal val="visible"/>
                                      </p:to>
                                    </p:set>
                                    <p:anim calcmode="lin" valueType="num">
                                      <p:cBhvr additive="base">
                                        <p:cTn id="10" dur="500"/>
                                        <p:tgtEl>
                                          <p:spTgt spid="204"/>
                                        </p:tgtEl>
                                        <p:attrNameLst>
                                          <p:attrName>ppt_y</p:attrName>
                                        </p:attrNameLst>
                                      </p:cBhvr>
                                      <p:tavLst>
                                        <p:tav tm="0">
                                          <p:val>
                                            <p:strVal val="#ppt_y+1"/>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23" presetClass="entr" presetSubtype="16" fill="hold" nodeType="clickEffect">
                                  <p:stCondLst>
                                    <p:cond delay="0"/>
                                  </p:stCondLst>
                                  <p:childTnLst>
                                    <p:set>
                                      <p:cBhvr>
                                        <p:cTn id="14" dur="1" fill="hold">
                                          <p:stCondLst>
                                            <p:cond delay="0"/>
                                          </p:stCondLst>
                                        </p:cTn>
                                        <p:tgtEl>
                                          <p:spTgt spid="211"/>
                                        </p:tgtEl>
                                        <p:attrNameLst>
                                          <p:attrName>style.visibility</p:attrName>
                                        </p:attrNameLst>
                                      </p:cBhvr>
                                      <p:to>
                                        <p:strVal val="visible"/>
                                      </p:to>
                                    </p:set>
                                    <p:anim calcmode="lin" valueType="num">
                                      <p:cBhvr additive="base">
                                        <p:cTn id="15" dur="1"/>
                                        <p:tgtEl>
                                          <p:spTgt spid="211"/>
                                        </p:tgtEl>
                                        <p:attrNameLst>
                                          <p:attrName>ppt_w</p:attrName>
                                        </p:attrNameLst>
                                      </p:cBhvr>
                                      <p:tavLst>
                                        <p:tav tm="0">
                                          <p:val>
                                            <p:strVal val="0"/>
                                          </p:val>
                                        </p:tav>
                                        <p:tav tm="100000">
                                          <p:val>
                                            <p:strVal val="#ppt_w"/>
                                          </p:val>
                                        </p:tav>
                                      </p:tavLst>
                                    </p:anim>
                                    <p:anim calcmode="lin" valueType="num">
                                      <p:cBhvr additive="base">
                                        <p:cTn id="16" dur="1"/>
                                        <p:tgtEl>
                                          <p:spTgt spid="211"/>
                                        </p:tgtEl>
                                        <p:attrNameLst>
                                          <p:attrName>ppt_h</p:attrName>
                                        </p:attrNameLst>
                                      </p:cBhvr>
                                      <p:tavLst>
                                        <p:tav tm="0">
                                          <p:val>
                                            <p:strVal val="0"/>
                                          </p:val>
                                        </p:tav>
                                        <p:tav tm="100000">
                                          <p:val>
                                            <p:strVal val="#ppt_h"/>
                                          </p:val>
                                        </p:tav>
                                      </p:tavLst>
                                    </p:anim>
                                  </p:childTnLst>
                                </p:cTn>
                              </p:par>
                            </p:childTnLst>
                          </p:cTn>
                        </p:par>
                      </p:childTnLst>
                    </p:cTn>
                  </p:par>
                  <p:par>
                    <p:cTn id="17" fill="hold">
                      <p:stCondLst>
                        <p:cond delay="indefinite"/>
                      </p:stCondLst>
                      <p:childTnLst>
                        <p:par>
                          <p:cTn id="18" fill="hold">
                            <p:stCondLst>
                              <p:cond delay="0"/>
                            </p:stCondLst>
                            <p:childTnLst>
                              <p:par>
                                <p:cTn id="19" presetID="1" presetClass="exit" presetSubtype="0" fill="hold" nodeType="clickEffect">
                                  <p:stCondLst>
                                    <p:cond delay="0"/>
                                  </p:stCondLst>
                                  <p:childTnLst>
                                    <p:set>
                                      <p:cBhvr>
                                        <p:cTn id="20" dur="1" fill="hold">
                                          <p:stCondLst>
                                            <p:cond delay="1"/>
                                          </p:stCondLst>
                                        </p:cTn>
                                        <p:tgtEl>
                                          <p:spTgt spid="21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17"/>
        <p:cNvGrpSpPr/>
        <p:nvPr/>
      </p:nvGrpSpPr>
      <p:grpSpPr>
        <a:xfrm>
          <a:off x="0" y="0"/>
          <a:ext cx="0" cy="0"/>
          <a:chOff x="0" y="0"/>
          <a:chExt cx="0" cy="0"/>
        </a:xfrm>
      </p:grpSpPr>
      <p:pic>
        <p:nvPicPr>
          <p:cNvPr id="218" name="Google Shape;218;p28"/>
          <p:cNvPicPr preferRelativeResize="0"/>
          <p:nvPr/>
        </p:nvPicPr>
        <p:blipFill>
          <a:blip r:embed="rId3">
            <a:alphaModFix/>
          </a:blip>
          <a:stretch>
            <a:fillRect/>
          </a:stretch>
        </p:blipFill>
        <p:spPr>
          <a:xfrm>
            <a:off x="48825" y="1251300"/>
            <a:ext cx="2556400" cy="3656425"/>
          </a:xfrm>
          <a:prstGeom prst="rect">
            <a:avLst/>
          </a:prstGeom>
          <a:noFill/>
          <a:ln>
            <a:noFill/>
          </a:ln>
        </p:spPr>
      </p:pic>
      <p:pic>
        <p:nvPicPr>
          <p:cNvPr id="219" name="Google Shape;219;p28"/>
          <p:cNvPicPr preferRelativeResize="0"/>
          <p:nvPr/>
        </p:nvPicPr>
        <p:blipFill>
          <a:blip r:embed="rId4">
            <a:alphaModFix/>
          </a:blip>
          <a:stretch>
            <a:fillRect/>
          </a:stretch>
        </p:blipFill>
        <p:spPr>
          <a:xfrm>
            <a:off x="5165400" y="2429225"/>
            <a:ext cx="3324225" cy="2409825"/>
          </a:xfrm>
          <a:prstGeom prst="rect">
            <a:avLst/>
          </a:prstGeom>
          <a:noFill/>
          <a:ln>
            <a:noFill/>
          </a:ln>
        </p:spPr>
      </p:pic>
      <p:pic>
        <p:nvPicPr>
          <p:cNvPr id="220" name="Google Shape;220;p28"/>
          <p:cNvPicPr preferRelativeResize="0"/>
          <p:nvPr/>
        </p:nvPicPr>
        <p:blipFill>
          <a:blip r:embed="rId5">
            <a:alphaModFix/>
          </a:blip>
          <a:stretch>
            <a:fillRect/>
          </a:stretch>
        </p:blipFill>
        <p:spPr>
          <a:xfrm>
            <a:off x="2442100" y="669825"/>
            <a:ext cx="6511226" cy="1263500"/>
          </a:xfrm>
          <a:prstGeom prst="rect">
            <a:avLst/>
          </a:prstGeom>
          <a:noFill/>
          <a:ln>
            <a:noFill/>
          </a:ln>
        </p:spPr>
      </p:pic>
      <p:sp>
        <p:nvSpPr>
          <p:cNvPr id="221" name="Google Shape;221;p28"/>
          <p:cNvSpPr txBox="1"/>
          <p:nvPr/>
        </p:nvSpPr>
        <p:spPr>
          <a:xfrm>
            <a:off x="159193" y="92636"/>
            <a:ext cx="8035500" cy="577200"/>
          </a:xfrm>
          <a:prstGeom prst="rect">
            <a:avLst/>
          </a:prstGeom>
          <a:noFill/>
          <a:ln>
            <a:noFill/>
          </a:ln>
        </p:spPr>
        <p:txBody>
          <a:bodyPr spcFirstLastPara="1" wrap="square" lIns="68575" tIns="34275" rIns="68575" bIns="34275" anchor="t" anchorCtr="0">
            <a:noAutofit/>
          </a:bodyPr>
          <a:lstStyle/>
          <a:p>
            <a:pPr marL="0" marR="0" lvl="0" indent="0" algn="l" rtl="0">
              <a:spcBef>
                <a:spcPts val="0"/>
              </a:spcBef>
              <a:spcAft>
                <a:spcPts val="0"/>
              </a:spcAft>
              <a:buNone/>
            </a:pPr>
            <a:r>
              <a:rPr lang="en" sz="3300" b="1">
                <a:solidFill>
                  <a:srgbClr val="95519E"/>
                </a:solidFill>
                <a:latin typeface="Spartan"/>
                <a:ea typeface="Spartan"/>
                <a:cs typeface="Spartan"/>
                <a:sym typeface="Spartan"/>
              </a:rPr>
              <a:t>Never underestimate the effects of exercise!</a:t>
            </a:r>
            <a:endParaRPr sz="3300" b="1">
              <a:solidFill>
                <a:srgbClr val="95519E"/>
              </a:solidFill>
              <a:latin typeface="Spartan"/>
              <a:ea typeface="Spartan"/>
              <a:cs typeface="Spartan"/>
              <a:sym typeface="Spartan"/>
            </a:endParaRPr>
          </a:p>
        </p:txBody>
      </p:sp>
      <p:pic>
        <p:nvPicPr>
          <p:cNvPr id="222" name="Google Shape;222;p28"/>
          <p:cNvPicPr preferRelativeResize="0"/>
          <p:nvPr/>
        </p:nvPicPr>
        <p:blipFill>
          <a:blip r:embed="rId6">
            <a:alphaModFix/>
          </a:blip>
          <a:stretch>
            <a:fillRect/>
          </a:stretch>
        </p:blipFill>
        <p:spPr>
          <a:xfrm>
            <a:off x="3229082" y="2641672"/>
            <a:ext cx="1096260" cy="1264051"/>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22"/>
                                        </p:tgtEl>
                                        <p:attrNameLst>
                                          <p:attrName>style.visibility</p:attrName>
                                        </p:attrNameLst>
                                      </p:cBhvr>
                                      <p:to>
                                        <p:strVal val="visible"/>
                                      </p:to>
                                    </p:set>
                                    <p:anim calcmode="lin" valueType="num">
                                      <p:cBhvr additive="base">
                                        <p:cTn id="7" dur="1000"/>
                                        <p:tgtEl>
                                          <p:spTgt spid="22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26"/>
        <p:cNvGrpSpPr/>
        <p:nvPr/>
      </p:nvGrpSpPr>
      <p:grpSpPr>
        <a:xfrm>
          <a:off x="0" y="0"/>
          <a:ext cx="0" cy="0"/>
          <a:chOff x="0" y="0"/>
          <a:chExt cx="0" cy="0"/>
        </a:xfrm>
      </p:grpSpPr>
      <p:sp>
        <p:nvSpPr>
          <p:cNvPr id="227" name="Google Shape;227;p29"/>
          <p:cNvSpPr txBox="1">
            <a:spLocks noGrp="1"/>
          </p:cNvSpPr>
          <p:nvPr>
            <p:ph type="title"/>
          </p:nvPr>
        </p:nvSpPr>
        <p:spPr>
          <a:xfrm>
            <a:off x="408150" y="236100"/>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b="1"/>
              <a:t>The Great Outdoors</a:t>
            </a:r>
            <a:endParaRPr b="1"/>
          </a:p>
        </p:txBody>
      </p:sp>
      <p:sp>
        <p:nvSpPr>
          <p:cNvPr id="228" name="Google Shape;228;p29"/>
          <p:cNvSpPr txBox="1">
            <a:spLocks noGrp="1"/>
          </p:cNvSpPr>
          <p:nvPr>
            <p:ph type="body" idx="1"/>
          </p:nvPr>
        </p:nvSpPr>
        <p:spPr>
          <a:xfrm>
            <a:off x="0" y="748850"/>
            <a:ext cx="8520600" cy="6429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r>
              <a:rPr lang="en" sz="2500" b="1"/>
              <a:t>Why is being outside good for our wellbeing?</a:t>
            </a:r>
            <a:endParaRPr sz="2500" b="1"/>
          </a:p>
        </p:txBody>
      </p:sp>
      <p:sp>
        <p:nvSpPr>
          <p:cNvPr id="229" name="Google Shape;229;p29"/>
          <p:cNvSpPr txBox="1"/>
          <p:nvPr/>
        </p:nvSpPr>
        <p:spPr>
          <a:xfrm>
            <a:off x="5630550" y="3805225"/>
            <a:ext cx="1343100" cy="482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900" b="1">
                <a:solidFill>
                  <a:srgbClr val="741B47"/>
                </a:solidFill>
              </a:rPr>
              <a:t>Beauty</a:t>
            </a:r>
            <a:endParaRPr sz="1900" b="1">
              <a:solidFill>
                <a:srgbClr val="741B47"/>
              </a:solidFill>
            </a:endParaRPr>
          </a:p>
        </p:txBody>
      </p:sp>
      <p:sp>
        <p:nvSpPr>
          <p:cNvPr id="230" name="Google Shape;230;p29"/>
          <p:cNvSpPr txBox="1"/>
          <p:nvPr/>
        </p:nvSpPr>
        <p:spPr>
          <a:xfrm>
            <a:off x="2200500" y="3071700"/>
            <a:ext cx="1728300" cy="482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900" b="1">
                <a:solidFill>
                  <a:srgbClr val="1C4587"/>
                </a:solidFill>
              </a:rPr>
              <a:t>Fresh Air</a:t>
            </a:r>
            <a:endParaRPr sz="1900" b="1">
              <a:solidFill>
                <a:srgbClr val="1C4587"/>
              </a:solidFill>
            </a:endParaRPr>
          </a:p>
        </p:txBody>
      </p:sp>
      <p:sp>
        <p:nvSpPr>
          <p:cNvPr id="231" name="Google Shape;231;p29"/>
          <p:cNvSpPr txBox="1"/>
          <p:nvPr/>
        </p:nvSpPr>
        <p:spPr>
          <a:xfrm>
            <a:off x="1140625" y="4487050"/>
            <a:ext cx="803700" cy="482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900" b="1">
                <a:solidFill>
                  <a:srgbClr val="6AA84F"/>
                </a:solidFill>
              </a:rPr>
              <a:t>Calm</a:t>
            </a:r>
            <a:endParaRPr sz="1900" b="1">
              <a:solidFill>
                <a:srgbClr val="6AA84F"/>
              </a:solidFill>
            </a:endParaRPr>
          </a:p>
        </p:txBody>
      </p:sp>
      <p:sp>
        <p:nvSpPr>
          <p:cNvPr id="232" name="Google Shape;232;p29"/>
          <p:cNvSpPr txBox="1"/>
          <p:nvPr/>
        </p:nvSpPr>
        <p:spPr>
          <a:xfrm>
            <a:off x="6261925" y="2571750"/>
            <a:ext cx="2749500" cy="482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900" b="1">
                <a:solidFill>
                  <a:srgbClr val="FF0000"/>
                </a:solidFill>
              </a:rPr>
              <a:t>Sun- vitamin D</a:t>
            </a:r>
            <a:endParaRPr sz="1900" b="1">
              <a:solidFill>
                <a:srgbClr val="FF0000"/>
              </a:solidFill>
            </a:endParaRPr>
          </a:p>
        </p:txBody>
      </p:sp>
      <p:sp>
        <p:nvSpPr>
          <p:cNvPr id="233" name="Google Shape;233;p29"/>
          <p:cNvSpPr txBox="1"/>
          <p:nvPr/>
        </p:nvSpPr>
        <p:spPr>
          <a:xfrm>
            <a:off x="4170150" y="4487050"/>
            <a:ext cx="1584300" cy="482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900" b="1"/>
              <a:t>Exercise</a:t>
            </a:r>
            <a:endParaRPr sz="1900" b="1"/>
          </a:p>
        </p:txBody>
      </p:sp>
      <p:sp>
        <p:nvSpPr>
          <p:cNvPr id="234" name="Google Shape;234;p29"/>
          <p:cNvSpPr txBox="1"/>
          <p:nvPr/>
        </p:nvSpPr>
        <p:spPr>
          <a:xfrm>
            <a:off x="508975" y="2237775"/>
            <a:ext cx="2067000" cy="482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900" b="1"/>
              <a:t>A break from routine/stress</a:t>
            </a:r>
            <a:endParaRPr sz="1900" b="1"/>
          </a:p>
        </p:txBody>
      </p:sp>
      <p:pic>
        <p:nvPicPr>
          <p:cNvPr id="235" name="Google Shape;235;p29"/>
          <p:cNvPicPr preferRelativeResize="0"/>
          <p:nvPr/>
        </p:nvPicPr>
        <p:blipFill>
          <a:blip r:embed="rId3">
            <a:alphaModFix/>
          </a:blip>
          <a:stretch>
            <a:fillRect/>
          </a:stretch>
        </p:blipFill>
        <p:spPr>
          <a:xfrm>
            <a:off x="4017800" y="1640635"/>
            <a:ext cx="926700" cy="1676390"/>
          </a:xfrm>
          <a:prstGeom prst="rect">
            <a:avLst/>
          </a:prstGeom>
          <a:noFill/>
          <a:ln>
            <a:noFill/>
          </a:ln>
        </p:spPr>
      </p:pic>
      <p:pic>
        <p:nvPicPr>
          <p:cNvPr id="236" name="Google Shape;236;p29"/>
          <p:cNvPicPr preferRelativeResize="0"/>
          <p:nvPr/>
        </p:nvPicPr>
        <p:blipFill>
          <a:blip r:embed="rId4">
            <a:alphaModFix/>
          </a:blip>
          <a:stretch>
            <a:fillRect/>
          </a:stretch>
        </p:blipFill>
        <p:spPr>
          <a:xfrm>
            <a:off x="6973650" y="-12"/>
            <a:ext cx="2170350" cy="1627763"/>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nodeType="clickEffect">
                                  <p:stCondLst>
                                    <p:cond delay="0"/>
                                  </p:stCondLst>
                                  <p:childTnLst>
                                    <p:set>
                                      <p:cBhvr>
                                        <p:cTn id="6" dur="1" fill="hold">
                                          <p:stCondLst>
                                            <p:cond delay="0"/>
                                          </p:stCondLst>
                                        </p:cTn>
                                        <p:tgtEl>
                                          <p:spTgt spid="234"/>
                                        </p:tgtEl>
                                        <p:attrNameLst>
                                          <p:attrName>style.visibility</p:attrName>
                                        </p:attrNameLst>
                                      </p:cBhvr>
                                      <p:to>
                                        <p:strVal val="visible"/>
                                      </p:to>
                                    </p:set>
                                    <p:anim calcmode="lin" valueType="num">
                                      <p:cBhvr additive="base">
                                        <p:cTn id="7" dur="1000"/>
                                        <p:tgtEl>
                                          <p:spTgt spid="234"/>
                                        </p:tgtEl>
                                        <p:attrNameLst>
                                          <p:attrName>ppt_y</p:attrName>
                                        </p:attrNameLst>
                                      </p:cBhvr>
                                      <p:tavLst>
                                        <p:tav tm="0">
                                          <p:val>
                                            <p:strVal val="#ppt_y-1"/>
                                          </p:val>
                                        </p:tav>
                                        <p:tav tm="100000">
                                          <p:val>
                                            <p:strVal val="#ppt_y"/>
                                          </p:val>
                                        </p:tav>
                                      </p:tavLst>
                                    </p:anim>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229"/>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233"/>
                                        </p:tgtEl>
                                        <p:attrNameLst>
                                          <p:attrName>style.visibility</p:attrName>
                                        </p:attrNameLst>
                                      </p:cBhvr>
                                      <p:to>
                                        <p:strVal val="visible"/>
                                      </p:to>
                                    </p:set>
                                    <p:animEffect transition="in" filter="fade">
                                      <p:cBhvr>
                                        <p:cTn id="16" dur="1000"/>
                                        <p:tgtEl>
                                          <p:spTgt spid="233"/>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231"/>
                                        </p:tgtEl>
                                        <p:attrNameLst>
                                          <p:attrName>style.visibility</p:attrName>
                                        </p:attrNameLst>
                                      </p:cBhvr>
                                      <p:to>
                                        <p:strVal val="visible"/>
                                      </p:to>
                                    </p:set>
                                    <p:animEffect transition="in" filter="fade">
                                      <p:cBhvr>
                                        <p:cTn id="21" dur="1000"/>
                                        <p:tgtEl>
                                          <p:spTgt spid="231"/>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232"/>
                                        </p:tgtEl>
                                        <p:attrNameLst>
                                          <p:attrName>style.visibility</p:attrName>
                                        </p:attrNameLst>
                                      </p:cBhvr>
                                      <p:to>
                                        <p:strVal val="visible"/>
                                      </p:to>
                                    </p:set>
                                    <p:animEffect transition="in" filter="fade">
                                      <p:cBhvr>
                                        <p:cTn id="26" dur="1000"/>
                                        <p:tgtEl>
                                          <p:spTgt spid="232"/>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235"/>
                                        </p:tgtEl>
                                        <p:attrNameLst>
                                          <p:attrName>style.visibility</p:attrName>
                                        </p:attrNameLst>
                                      </p:cBhvr>
                                      <p:to>
                                        <p:strVal val="visible"/>
                                      </p:to>
                                    </p:set>
                                    <p:animEffect transition="in" filter="fade">
                                      <p:cBhvr>
                                        <p:cTn id="31" dur="1000"/>
                                        <p:tgtEl>
                                          <p:spTgt spid="2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40"/>
        <p:cNvGrpSpPr/>
        <p:nvPr/>
      </p:nvGrpSpPr>
      <p:grpSpPr>
        <a:xfrm>
          <a:off x="0" y="0"/>
          <a:ext cx="0" cy="0"/>
          <a:chOff x="0" y="0"/>
          <a:chExt cx="0" cy="0"/>
        </a:xfrm>
      </p:grpSpPr>
      <p:sp>
        <p:nvSpPr>
          <p:cNvPr id="241" name="Google Shape;241;p30"/>
          <p:cNvSpPr txBox="1">
            <a:spLocks noGrp="1"/>
          </p:cNvSpPr>
          <p:nvPr>
            <p:ph type="ftr" idx="11"/>
          </p:nvPr>
        </p:nvSpPr>
        <p:spPr>
          <a:xfrm>
            <a:off x="71252" y="4869656"/>
            <a:ext cx="9144000" cy="273900"/>
          </a:xfrm>
          <a:prstGeom prst="rect">
            <a:avLst/>
          </a:prstGeom>
          <a:noFill/>
          <a:ln>
            <a:noFill/>
          </a:ln>
        </p:spPr>
        <p:txBody>
          <a:bodyPr spcFirstLastPara="1" wrap="square" lIns="68575" tIns="34275" rIns="68575" bIns="34275" anchor="ctr" anchorCtr="0">
            <a:noAutofit/>
          </a:bodyPr>
          <a:lstStyle/>
          <a:p>
            <a:pPr marL="0" lvl="0" indent="0" algn="ctr" rtl="0">
              <a:spcBef>
                <a:spcPts val="0"/>
              </a:spcBef>
              <a:spcAft>
                <a:spcPts val="0"/>
              </a:spcAft>
              <a:buNone/>
            </a:pPr>
            <a:r>
              <a:rPr lang="en" sz="800"/>
              <a:t>© PSHE Association 2020   </a:t>
            </a:r>
            <a:endParaRPr sz="800"/>
          </a:p>
        </p:txBody>
      </p:sp>
      <p:sp>
        <p:nvSpPr>
          <p:cNvPr id="242" name="Google Shape;242;p30"/>
          <p:cNvSpPr txBox="1">
            <a:spLocks noGrp="1"/>
          </p:cNvSpPr>
          <p:nvPr>
            <p:ph type="sldNum" idx="12"/>
          </p:nvPr>
        </p:nvSpPr>
        <p:spPr>
          <a:xfrm>
            <a:off x="6354343" y="3497413"/>
            <a:ext cx="411600" cy="295200"/>
          </a:xfrm>
          <a:prstGeom prst="rect">
            <a:avLst/>
          </a:prstGeom>
          <a:noFill/>
          <a:ln>
            <a:noFill/>
          </a:ln>
        </p:spPr>
        <p:txBody>
          <a:bodyPr spcFirstLastPara="1" wrap="square" lIns="68575" tIns="34275" rIns="68575" bIns="34275" anchor="t" anchorCtr="0">
            <a:noAutofit/>
          </a:bodyPr>
          <a:lstStyle/>
          <a:p>
            <a:pPr marL="0" lvl="0" indent="0" algn="r" rtl="0">
              <a:spcBef>
                <a:spcPts val="0"/>
              </a:spcBef>
              <a:spcAft>
                <a:spcPts val="0"/>
              </a:spcAft>
              <a:buNone/>
            </a:pPr>
            <a:fld id="{00000000-1234-1234-1234-123412341234}" type="slidenum">
              <a:rPr lang="en"/>
              <a:t>18</a:t>
            </a:fld>
            <a:endParaRPr/>
          </a:p>
        </p:txBody>
      </p:sp>
      <p:sp>
        <p:nvSpPr>
          <p:cNvPr id="243" name="Google Shape;243;p30"/>
          <p:cNvSpPr txBox="1"/>
          <p:nvPr/>
        </p:nvSpPr>
        <p:spPr>
          <a:xfrm>
            <a:off x="454118" y="281411"/>
            <a:ext cx="8035500" cy="577200"/>
          </a:xfrm>
          <a:prstGeom prst="rect">
            <a:avLst/>
          </a:prstGeom>
          <a:noFill/>
          <a:ln>
            <a:noFill/>
          </a:ln>
        </p:spPr>
        <p:txBody>
          <a:bodyPr spcFirstLastPara="1" wrap="square" lIns="68575" tIns="34275" rIns="68575" bIns="34275" anchor="t" anchorCtr="0">
            <a:noAutofit/>
          </a:bodyPr>
          <a:lstStyle/>
          <a:p>
            <a:pPr marL="0" marR="0" lvl="0" indent="0" algn="l" rtl="0">
              <a:spcBef>
                <a:spcPts val="0"/>
              </a:spcBef>
              <a:spcAft>
                <a:spcPts val="0"/>
              </a:spcAft>
              <a:buNone/>
            </a:pPr>
            <a:r>
              <a:rPr lang="en" sz="3300" b="1">
                <a:solidFill>
                  <a:srgbClr val="95519E"/>
                </a:solidFill>
                <a:latin typeface="Spartan"/>
                <a:ea typeface="Spartan"/>
                <a:cs typeface="Spartan"/>
                <a:sym typeface="Spartan"/>
              </a:rPr>
              <a:t>Reflection time</a:t>
            </a:r>
            <a:endParaRPr sz="3300" b="1">
              <a:solidFill>
                <a:srgbClr val="95519E"/>
              </a:solidFill>
              <a:latin typeface="Spartan"/>
              <a:ea typeface="Spartan"/>
              <a:cs typeface="Spartan"/>
              <a:sym typeface="Spartan"/>
            </a:endParaRPr>
          </a:p>
        </p:txBody>
      </p:sp>
      <p:sp>
        <p:nvSpPr>
          <p:cNvPr id="244" name="Google Shape;244;p30"/>
          <p:cNvSpPr txBox="1"/>
          <p:nvPr/>
        </p:nvSpPr>
        <p:spPr>
          <a:xfrm>
            <a:off x="525375" y="1063825"/>
            <a:ext cx="5192400" cy="954300"/>
          </a:xfrm>
          <a:prstGeom prst="rect">
            <a:avLst/>
          </a:prstGeom>
          <a:noFill/>
          <a:ln>
            <a:noFill/>
          </a:ln>
        </p:spPr>
        <p:txBody>
          <a:bodyPr spcFirstLastPara="1" wrap="square" lIns="68575" tIns="34275" rIns="68575" bIns="34275" anchor="t" anchorCtr="0">
            <a:noAutofit/>
          </a:bodyPr>
          <a:lstStyle/>
          <a:p>
            <a:pPr marL="0" marR="0" lvl="0" indent="0" algn="l" rtl="0">
              <a:lnSpc>
                <a:spcPct val="125000"/>
              </a:lnSpc>
              <a:spcBef>
                <a:spcPts val="0"/>
              </a:spcBef>
              <a:spcAft>
                <a:spcPts val="0"/>
              </a:spcAft>
              <a:buNone/>
            </a:pPr>
            <a:r>
              <a:rPr lang="en" sz="2600" b="1">
                <a:solidFill>
                  <a:schemeClr val="dk1"/>
                </a:solidFill>
                <a:latin typeface="Lato"/>
                <a:ea typeface="Lato"/>
                <a:cs typeface="Lato"/>
                <a:sym typeface="Lato"/>
              </a:rPr>
              <a:t>Make a list of things that you could easily do to improve your well being.</a:t>
            </a:r>
            <a:endParaRPr sz="2600" b="1">
              <a:solidFill>
                <a:schemeClr val="dk1"/>
              </a:solidFill>
              <a:latin typeface="Lato"/>
              <a:ea typeface="Lato"/>
              <a:cs typeface="Lato"/>
              <a:sym typeface="Lato"/>
            </a:endParaRPr>
          </a:p>
        </p:txBody>
      </p:sp>
      <p:pic>
        <p:nvPicPr>
          <p:cNvPr id="245" name="Google Shape;245;p30" descr="Children, Playing, Exercise, Play"/>
          <p:cNvPicPr preferRelativeResize="0"/>
          <p:nvPr/>
        </p:nvPicPr>
        <p:blipFill rotWithShape="1">
          <a:blip r:embed="rId3">
            <a:alphaModFix/>
          </a:blip>
          <a:srcRect/>
          <a:stretch/>
        </p:blipFill>
        <p:spPr>
          <a:xfrm>
            <a:off x="1981483" y="2620502"/>
            <a:ext cx="4920024" cy="2522999"/>
          </a:xfrm>
          <a:prstGeom prst="rect">
            <a:avLst/>
          </a:prstGeom>
          <a:noFill/>
          <a:ln>
            <a:noFill/>
          </a:ln>
        </p:spPr>
      </p:pic>
      <p:pic>
        <p:nvPicPr>
          <p:cNvPr id="246" name="Google Shape;246;p30"/>
          <p:cNvPicPr preferRelativeResize="0"/>
          <p:nvPr/>
        </p:nvPicPr>
        <p:blipFill rotWithShape="1">
          <a:blip r:embed="rId4">
            <a:alphaModFix/>
          </a:blip>
          <a:srcRect/>
          <a:stretch/>
        </p:blipFill>
        <p:spPr>
          <a:xfrm>
            <a:off x="6359236" y="1045043"/>
            <a:ext cx="2231059" cy="1540824"/>
          </a:xfrm>
          <a:prstGeom prst="rect">
            <a:avLst/>
          </a:prstGeom>
          <a:noFill/>
          <a:ln>
            <a:noFill/>
          </a:ln>
        </p:spPr>
      </p:pic>
      <p:pic>
        <p:nvPicPr>
          <p:cNvPr id="247" name="Google Shape;247;p30"/>
          <p:cNvPicPr preferRelativeResize="0"/>
          <p:nvPr/>
        </p:nvPicPr>
        <p:blipFill rotWithShape="1">
          <a:blip r:embed="rId5">
            <a:alphaModFix/>
          </a:blip>
          <a:srcRect/>
          <a:stretch/>
        </p:blipFill>
        <p:spPr>
          <a:xfrm>
            <a:off x="8354749" y="151758"/>
            <a:ext cx="476388" cy="476388"/>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52"/>
        <p:cNvGrpSpPr/>
        <p:nvPr/>
      </p:nvGrpSpPr>
      <p:grpSpPr>
        <a:xfrm>
          <a:off x="0" y="0"/>
          <a:ext cx="0" cy="0"/>
          <a:chOff x="0" y="0"/>
          <a:chExt cx="0" cy="0"/>
        </a:xfrm>
      </p:grpSpPr>
      <p:sp>
        <p:nvSpPr>
          <p:cNvPr id="253" name="Google Shape;253;p31"/>
          <p:cNvSpPr txBox="1">
            <a:spLocks noGrp="1"/>
          </p:cNvSpPr>
          <p:nvPr>
            <p:ph type="ftr" idx="11"/>
          </p:nvPr>
        </p:nvSpPr>
        <p:spPr>
          <a:xfrm>
            <a:off x="0" y="4848289"/>
            <a:ext cx="9144000" cy="273900"/>
          </a:xfrm>
          <a:prstGeom prst="rect">
            <a:avLst/>
          </a:prstGeom>
          <a:noFill/>
          <a:ln>
            <a:noFill/>
          </a:ln>
        </p:spPr>
        <p:txBody>
          <a:bodyPr spcFirstLastPara="1" wrap="square" lIns="68575" tIns="34275" rIns="68575" bIns="34275" anchor="ctr" anchorCtr="0">
            <a:noAutofit/>
          </a:bodyPr>
          <a:lstStyle/>
          <a:p>
            <a:pPr marL="0" lvl="0" indent="0" algn="ctr" rtl="0">
              <a:spcBef>
                <a:spcPts val="0"/>
              </a:spcBef>
              <a:spcAft>
                <a:spcPts val="0"/>
              </a:spcAft>
              <a:buNone/>
            </a:pPr>
            <a:r>
              <a:rPr lang="en" sz="800"/>
              <a:t>© PSHE Association 2020 </a:t>
            </a:r>
            <a:r>
              <a:rPr lang="en" sz="1100"/>
              <a:t>	 </a:t>
            </a:r>
            <a:endParaRPr sz="1100"/>
          </a:p>
        </p:txBody>
      </p:sp>
      <p:sp>
        <p:nvSpPr>
          <p:cNvPr id="254" name="Google Shape;254;p31"/>
          <p:cNvSpPr txBox="1">
            <a:spLocks noGrp="1"/>
          </p:cNvSpPr>
          <p:nvPr>
            <p:ph type="sldNum" idx="12"/>
          </p:nvPr>
        </p:nvSpPr>
        <p:spPr>
          <a:xfrm>
            <a:off x="8306433" y="4799215"/>
            <a:ext cx="483600" cy="273900"/>
          </a:xfrm>
          <a:prstGeom prst="rect">
            <a:avLst/>
          </a:prstGeom>
          <a:noFill/>
          <a:ln>
            <a:noFill/>
          </a:ln>
        </p:spPr>
        <p:txBody>
          <a:bodyPr spcFirstLastPara="1" wrap="square" lIns="68575" tIns="34275" rIns="68575" bIns="34275" anchor="t" anchorCtr="0">
            <a:noAutofit/>
          </a:bodyPr>
          <a:lstStyle/>
          <a:p>
            <a:pPr marL="0" lvl="0" indent="0" algn="r" rtl="0">
              <a:spcBef>
                <a:spcPts val="0"/>
              </a:spcBef>
              <a:spcAft>
                <a:spcPts val="0"/>
              </a:spcAft>
              <a:buNone/>
            </a:pPr>
            <a:fld id="{00000000-1234-1234-1234-123412341234}" type="slidenum">
              <a:rPr lang="en"/>
              <a:t>19</a:t>
            </a:fld>
            <a:endParaRPr/>
          </a:p>
        </p:txBody>
      </p:sp>
      <p:sp>
        <p:nvSpPr>
          <p:cNvPr id="255" name="Google Shape;255;p31"/>
          <p:cNvSpPr txBox="1"/>
          <p:nvPr/>
        </p:nvSpPr>
        <p:spPr>
          <a:xfrm>
            <a:off x="559906" y="478822"/>
            <a:ext cx="8024100" cy="531000"/>
          </a:xfrm>
          <a:prstGeom prst="rect">
            <a:avLst/>
          </a:prstGeom>
          <a:noFill/>
          <a:ln>
            <a:noFill/>
          </a:ln>
        </p:spPr>
        <p:txBody>
          <a:bodyPr spcFirstLastPara="1" wrap="square" lIns="68575" tIns="34275" rIns="68575" bIns="34275" anchor="t" anchorCtr="0">
            <a:noAutofit/>
          </a:bodyPr>
          <a:lstStyle/>
          <a:p>
            <a:pPr marL="0" marR="0" lvl="0" indent="0" algn="l" rtl="0">
              <a:spcBef>
                <a:spcPts val="0"/>
              </a:spcBef>
              <a:spcAft>
                <a:spcPts val="0"/>
              </a:spcAft>
              <a:buNone/>
            </a:pPr>
            <a:r>
              <a:rPr lang="en" sz="3000" b="1">
                <a:solidFill>
                  <a:srgbClr val="95519E"/>
                </a:solidFill>
                <a:latin typeface="Spartan"/>
                <a:ea typeface="Spartan"/>
                <a:cs typeface="Spartan"/>
                <a:sym typeface="Spartan"/>
              </a:rPr>
              <a:t>Mental Health – asking for help</a:t>
            </a:r>
            <a:endParaRPr sz="3000" b="1">
              <a:solidFill>
                <a:srgbClr val="95519E"/>
              </a:solidFill>
              <a:latin typeface="Spartan"/>
              <a:ea typeface="Spartan"/>
              <a:cs typeface="Spartan"/>
              <a:sym typeface="Spartan"/>
            </a:endParaRPr>
          </a:p>
        </p:txBody>
      </p:sp>
      <p:sp>
        <p:nvSpPr>
          <p:cNvPr id="256" name="Google Shape;256;p31"/>
          <p:cNvSpPr/>
          <p:nvPr/>
        </p:nvSpPr>
        <p:spPr>
          <a:xfrm>
            <a:off x="553696" y="1121581"/>
            <a:ext cx="5193300" cy="2458500"/>
          </a:xfrm>
          <a:prstGeom prst="rect">
            <a:avLst/>
          </a:prstGeom>
          <a:noFill/>
          <a:ln>
            <a:noFill/>
          </a:ln>
        </p:spPr>
        <p:txBody>
          <a:bodyPr spcFirstLastPara="1" wrap="square" lIns="68575" tIns="34275" rIns="68575" bIns="34275" anchor="t" anchorCtr="0">
            <a:noAutofit/>
          </a:bodyPr>
          <a:lstStyle/>
          <a:p>
            <a:pPr marL="0" marR="0" lvl="0" indent="0" algn="l" rtl="0">
              <a:lnSpc>
                <a:spcPct val="115000"/>
              </a:lnSpc>
              <a:spcBef>
                <a:spcPts val="0"/>
              </a:spcBef>
              <a:spcAft>
                <a:spcPts val="0"/>
              </a:spcAft>
              <a:buNone/>
            </a:pPr>
            <a:endParaRPr sz="900">
              <a:solidFill>
                <a:srgbClr val="000000"/>
              </a:solidFill>
              <a:latin typeface="Calibri"/>
              <a:ea typeface="Calibri"/>
              <a:cs typeface="Calibri"/>
              <a:sym typeface="Calibri"/>
            </a:endParaRPr>
          </a:p>
          <a:p>
            <a:pPr marL="0" marR="0" lvl="0" indent="0" algn="l" rtl="0">
              <a:lnSpc>
                <a:spcPct val="115000"/>
              </a:lnSpc>
              <a:spcBef>
                <a:spcPts val="0"/>
              </a:spcBef>
              <a:spcAft>
                <a:spcPts val="0"/>
              </a:spcAft>
              <a:buNone/>
            </a:pPr>
            <a:r>
              <a:rPr lang="en" sz="2100">
                <a:solidFill>
                  <a:srgbClr val="000000"/>
                </a:solidFill>
                <a:latin typeface="Lato"/>
                <a:ea typeface="Lato"/>
                <a:cs typeface="Lato"/>
                <a:sym typeface="Lato"/>
              </a:rPr>
              <a:t>Expressing and talking about feelings — especially those that don’t feel so good, seem very strong, or go on for a long time — is an important part of mental health care. It is usual for people to need help with their feelings sometimes. </a:t>
            </a:r>
            <a:endParaRPr sz="1100"/>
          </a:p>
        </p:txBody>
      </p:sp>
      <p:pic>
        <p:nvPicPr>
          <p:cNvPr id="257" name="Google Shape;257;p31" descr="Boy And Girl, Balloons, Boy, Girl, Childhood, Fun"/>
          <p:cNvPicPr preferRelativeResize="0"/>
          <p:nvPr/>
        </p:nvPicPr>
        <p:blipFill rotWithShape="1">
          <a:blip r:embed="rId3">
            <a:alphaModFix/>
          </a:blip>
          <a:srcRect/>
          <a:stretch/>
        </p:blipFill>
        <p:spPr>
          <a:xfrm>
            <a:off x="5746999" y="995464"/>
            <a:ext cx="2472520" cy="3643881"/>
          </a:xfrm>
          <a:prstGeom prst="rect">
            <a:avLst/>
          </a:prstGeom>
          <a:noFill/>
          <a:ln>
            <a:noFill/>
          </a:ln>
        </p:spPr>
      </p:pic>
      <p:sp>
        <p:nvSpPr>
          <p:cNvPr id="258" name="Google Shape;258;p31"/>
          <p:cNvSpPr txBox="1"/>
          <p:nvPr/>
        </p:nvSpPr>
        <p:spPr>
          <a:xfrm>
            <a:off x="621946" y="3793142"/>
            <a:ext cx="4503900" cy="715500"/>
          </a:xfrm>
          <a:prstGeom prst="rect">
            <a:avLst/>
          </a:prstGeom>
          <a:noFill/>
          <a:ln>
            <a:noFill/>
          </a:ln>
        </p:spPr>
        <p:txBody>
          <a:bodyPr spcFirstLastPara="1" wrap="square" lIns="68575" tIns="34275" rIns="68575" bIns="34275" anchor="t" anchorCtr="0">
            <a:noAutofit/>
          </a:bodyPr>
          <a:lstStyle/>
          <a:p>
            <a:pPr marL="0" marR="0" lvl="0" indent="0" algn="l" rtl="0">
              <a:spcBef>
                <a:spcPts val="0"/>
              </a:spcBef>
              <a:spcAft>
                <a:spcPts val="0"/>
              </a:spcAft>
              <a:buNone/>
            </a:pPr>
            <a:r>
              <a:rPr lang="en" sz="2100" b="1">
                <a:solidFill>
                  <a:schemeClr val="dk1"/>
                </a:solidFill>
                <a:latin typeface="Lato"/>
                <a:ea typeface="Lato"/>
                <a:cs typeface="Lato"/>
                <a:sym typeface="Lato"/>
              </a:rPr>
              <a:t>It’s really important that you share your feelings and ask for help when you need it.</a:t>
            </a:r>
            <a:endParaRPr sz="2100" b="1">
              <a:solidFill>
                <a:schemeClr val="dk1"/>
              </a:solidFill>
              <a:latin typeface="Lato"/>
              <a:ea typeface="Lato"/>
              <a:cs typeface="Lato"/>
              <a:sym typeface="Lato"/>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254"/>
                                        </p:tgtEl>
                                        <p:attrNameLst>
                                          <p:attrName>style.visibility</p:attrName>
                                        </p:attrNameLst>
                                      </p:cBhvr>
                                      <p:to>
                                        <p:strVal val="visible"/>
                                      </p:to>
                                    </p:set>
                                    <p:anim calcmode="lin" valueType="num">
                                      <p:cBhvr additive="base">
                                        <p:cTn id="7" dur="500"/>
                                        <p:tgtEl>
                                          <p:spTgt spid="25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0"/>
        <p:cNvGrpSpPr/>
        <p:nvPr/>
      </p:nvGrpSpPr>
      <p:grpSpPr>
        <a:xfrm>
          <a:off x="0" y="0"/>
          <a:ext cx="0" cy="0"/>
          <a:chOff x="0" y="0"/>
          <a:chExt cx="0" cy="0"/>
        </a:xfrm>
      </p:grpSpPr>
      <p:sp>
        <p:nvSpPr>
          <p:cNvPr id="61" name="Google Shape;61;p1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b="1">
                <a:solidFill>
                  <a:srgbClr val="674EA7"/>
                </a:solidFill>
              </a:rPr>
              <a:t>Before we start… </a:t>
            </a:r>
            <a:endParaRPr b="1">
              <a:solidFill>
                <a:srgbClr val="674EA7"/>
              </a:solidFill>
            </a:endParaRPr>
          </a:p>
        </p:txBody>
      </p:sp>
      <p:sp>
        <p:nvSpPr>
          <p:cNvPr id="62" name="Google Shape;62;p14"/>
          <p:cNvSpPr txBox="1"/>
          <p:nvPr/>
        </p:nvSpPr>
        <p:spPr>
          <a:xfrm>
            <a:off x="0" y="1226538"/>
            <a:ext cx="6264300" cy="13854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2600">
                <a:latin typeface="Permanent Marker"/>
                <a:ea typeface="Permanent Marker"/>
                <a:cs typeface="Permanent Marker"/>
                <a:sym typeface="Permanent Marker"/>
              </a:rPr>
              <a:t>Penelope the Puffin  will pop up on my slides… your challenge is to count how many puffins pop up!</a:t>
            </a:r>
            <a:endParaRPr sz="2600">
              <a:latin typeface="Permanent Marker"/>
              <a:ea typeface="Permanent Marker"/>
              <a:cs typeface="Permanent Marker"/>
              <a:sym typeface="Permanent Marker"/>
            </a:endParaRPr>
          </a:p>
        </p:txBody>
      </p:sp>
      <p:pic>
        <p:nvPicPr>
          <p:cNvPr id="63" name="Google Shape;63;p14"/>
          <p:cNvPicPr preferRelativeResize="0"/>
          <p:nvPr/>
        </p:nvPicPr>
        <p:blipFill>
          <a:blip r:embed="rId3">
            <a:alphaModFix/>
          </a:blip>
          <a:stretch>
            <a:fillRect/>
          </a:stretch>
        </p:blipFill>
        <p:spPr>
          <a:xfrm>
            <a:off x="7277100" y="1624750"/>
            <a:ext cx="1629875" cy="2948425"/>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63"/>
                                        </p:tgtEl>
                                        <p:attrNameLst>
                                          <p:attrName>style.visibility</p:attrName>
                                        </p:attrNameLst>
                                      </p:cBhvr>
                                      <p:to>
                                        <p:strVal val="visible"/>
                                      </p:to>
                                    </p:set>
                                    <p:anim calcmode="lin" valueType="num">
                                      <p:cBhvr additive="base">
                                        <p:cTn id="7" dur="1000"/>
                                        <p:tgtEl>
                                          <p:spTgt spid="63"/>
                                        </p:tgtEl>
                                        <p:attrNameLst>
                                          <p:attrName>ppt_x</p:attrName>
                                        </p:attrNameLst>
                                      </p:cBhvr>
                                      <p:tavLst>
                                        <p:tav tm="0">
                                          <p:val>
                                            <p:strVal val="#ppt_x-1"/>
                                          </p:val>
                                        </p:tav>
                                        <p:tav tm="100000">
                                          <p:val>
                                            <p:strVal val="#ppt_x"/>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62"/>
        <p:cNvGrpSpPr/>
        <p:nvPr/>
      </p:nvGrpSpPr>
      <p:grpSpPr>
        <a:xfrm>
          <a:off x="0" y="0"/>
          <a:ext cx="0" cy="0"/>
          <a:chOff x="0" y="0"/>
          <a:chExt cx="0" cy="0"/>
        </a:xfrm>
      </p:grpSpPr>
      <p:sp>
        <p:nvSpPr>
          <p:cNvPr id="263" name="Google Shape;263;p32"/>
          <p:cNvSpPr txBox="1">
            <a:spLocks noGrp="1"/>
          </p:cNvSpPr>
          <p:nvPr>
            <p:ph type="title"/>
          </p:nvPr>
        </p:nvSpPr>
        <p:spPr>
          <a:xfrm>
            <a:off x="358900" y="126500"/>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b="1">
                <a:solidFill>
                  <a:srgbClr val="674EA7"/>
                </a:solidFill>
              </a:rPr>
              <a:t>Who Can Help?</a:t>
            </a:r>
            <a:endParaRPr b="1">
              <a:solidFill>
                <a:srgbClr val="674EA7"/>
              </a:solidFill>
            </a:endParaRPr>
          </a:p>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endParaRPr sz="2000" b="1">
              <a:solidFill>
                <a:srgbClr val="38761D"/>
              </a:solidFill>
            </a:endParaRPr>
          </a:p>
          <a:p>
            <a:pPr marL="0" lvl="0" indent="0" algn="l" rtl="0">
              <a:spcBef>
                <a:spcPts val="0"/>
              </a:spcBef>
              <a:spcAft>
                <a:spcPts val="0"/>
              </a:spcAft>
              <a:buNone/>
            </a:pPr>
            <a:r>
              <a:rPr lang="en" sz="2000" b="1">
                <a:solidFill>
                  <a:srgbClr val="CC4125"/>
                </a:solidFill>
              </a:rPr>
              <a:t>Family</a:t>
            </a:r>
            <a:endParaRPr sz="2000" b="1">
              <a:solidFill>
                <a:srgbClr val="CC4125"/>
              </a:solidFill>
            </a:endParaRPr>
          </a:p>
          <a:p>
            <a:pPr marL="0" lvl="0" indent="0" algn="l" rtl="0">
              <a:spcBef>
                <a:spcPts val="0"/>
              </a:spcBef>
              <a:spcAft>
                <a:spcPts val="0"/>
              </a:spcAft>
              <a:buNone/>
            </a:pPr>
            <a:endParaRPr/>
          </a:p>
          <a:p>
            <a:pPr marL="0" lvl="0" indent="0" algn="l" rtl="0">
              <a:spcBef>
                <a:spcPts val="0"/>
              </a:spcBef>
              <a:spcAft>
                <a:spcPts val="0"/>
              </a:spcAft>
              <a:buNone/>
            </a:pPr>
            <a:endParaRPr sz="2000" b="1">
              <a:solidFill>
                <a:srgbClr val="38761D"/>
              </a:solidFill>
            </a:endParaRPr>
          </a:p>
          <a:p>
            <a:pPr marL="0" lvl="0" indent="0" algn="l" rtl="0">
              <a:spcBef>
                <a:spcPts val="0"/>
              </a:spcBef>
              <a:spcAft>
                <a:spcPts val="0"/>
              </a:spcAft>
              <a:buNone/>
            </a:pPr>
            <a:r>
              <a:rPr lang="en" sz="2000" b="1">
                <a:solidFill>
                  <a:srgbClr val="BF9000"/>
                </a:solidFill>
              </a:rPr>
              <a:t>Teaching Assistants</a:t>
            </a:r>
            <a:endParaRPr sz="2000" b="1">
              <a:solidFill>
                <a:srgbClr val="BF9000"/>
              </a:solidFill>
            </a:endParaRPr>
          </a:p>
          <a:p>
            <a:pPr marL="0" lvl="0" indent="0" algn="l" rtl="0">
              <a:spcBef>
                <a:spcPts val="0"/>
              </a:spcBef>
              <a:spcAft>
                <a:spcPts val="0"/>
              </a:spcAft>
              <a:buNone/>
            </a:pPr>
            <a:endParaRPr/>
          </a:p>
          <a:p>
            <a:pPr marL="0" lvl="0" indent="0" algn="l" rtl="0">
              <a:spcBef>
                <a:spcPts val="0"/>
              </a:spcBef>
              <a:spcAft>
                <a:spcPts val="0"/>
              </a:spcAft>
              <a:buNone/>
            </a:pPr>
            <a:r>
              <a:rPr lang="en"/>
              <a:t>NB There’s lots of good advice on the school’s website (see below)</a:t>
            </a:r>
            <a:endParaRPr/>
          </a:p>
          <a:p>
            <a:pPr marL="0" lvl="0" indent="0" algn="l" rtl="0">
              <a:spcBef>
                <a:spcPts val="0"/>
              </a:spcBef>
              <a:spcAft>
                <a:spcPts val="0"/>
              </a:spcAft>
              <a:buNone/>
            </a:pPr>
            <a:r>
              <a:rPr lang="en" sz="1100" u="sng">
                <a:solidFill>
                  <a:schemeClr val="hlink"/>
                </a:solidFill>
                <a:hlinkClick r:id="rId3"/>
              </a:rPr>
              <a:t>Health and well-being | marydeansprimary (marydeansprimaryschool.co.uk)</a:t>
            </a:r>
            <a:endParaRPr/>
          </a:p>
        </p:txBody>
      </p:sp>
      <p:sp>
        <p:nvSpPr>
          <p:cNvPr id="264" name="Google Shape;264;p32"/>
          <p:cNvSpPr txBox="1"/>
          <p:nvPr/>
        </p:nvSpPr>
        <p:spPr>
          <a:xfrm>
            <a:off x="483825" y="1298500"/>
            <a:ext cx="1521900" cy="4926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2000" b="1">
                <a:solidFill>
                  <a:srgbClr val="38761D"/>
                </a:solidFill>
              </a:rPr>
              <a:t>Parents</a:t>
            </a:r>
            <a:endParaRPr sz="2000" b="1">
              <a:solidFill>
                <a:srgbClr val="38761D"/>
              </a:solidFill>
            </a:endParaRPr>
          </a:p>
        </p:txBody>
      </p:sp>
      <p:pic>
        <p:nvPicPr>
          <p:cNvPr id="265" name="Google Shape;265;p32"/>
          <p:cNvPicPr preferRelativeResize="0"/>
          <p:nvPr/>
        </p:nvPicPr>
        <p:blipFill>
          <a:blip r:embed="rId4">
            <a:alphaModFix/>
          </a:blip>
          <a:stretch>
            <a:fillRect/>
          </a:stretch>
        </p:blipFill>
        <p:spPr>
          <a:xfrm>
            <a:off x="5720825" y="509500"/>
            <a:ext cx="2886075" cy="1590675"/>
          </a:xfrm>
          <a:prstGeom prst="rect">
            <a:avLst/>
          </a:prstGeom>
          <a:noFill/>
          <a:ln>
            <a:noFill/>
          </a:ln>
        </p:spPr>
      </p:pic>
      <p:sp>
        <p:nvSpPr>
          <p:cNvPr id="266" name="Google Shape;266;p32"/>
          <p:cNvSpPr txBox="1"/>
          <p:nvPr/>
        </p:nvSpPr>
        <p:spPr>
          <a:xfrm>
            <a:off x="2772425" y="1581625"/>
            <a:ext cx="1427400" cy="4926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a:p>
        </p:txBody>
      </p:sp>
      <p:sp>
        <p:nvSpPr>
          <p:cNvPr id="267" name="Google Shape;267;p32"/>
          <p:cNvSpPr txBox="1"/>
          <p:nvPr/>
        </p:nvSpPr>
        <p:spPr>
          <a:xfrm>
            <a:off x="3114550" y="1569825"/>
            <a:ext cx="1309500" cy="7080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Clr>
                <a:schemeClr val="dk1"/>
              </a:buClr>
              <a:buSzPts val="1100"/>
              <a:buFont typeface="Arial"/>
              <a:buNone/>
            </a:pPr>
            <a:r>
              <a:rPr lang="en" sz="2000" b="1">
                <a:solidFill>
                  <a:srgbClr val="0000FF"/>
                </a:solidFill>
              </a:rPr>
              <a:t>Carers</a:t>
            </a:r>
            <a:endParaRPr sz="2000" b="1">
              <a:solidFill>
                <a:srgbClr val="0000FF"/>
              </a:solidFill>
            </a:endParaRPr>
          </a:p>
          <a:p>
            <a:pPr marL="0" lvl="0" indent="0" algn="l" rtl="0">
              <a:spcBef>
                <a:spcPts val="0"/>
              </a:spcBef>
              <a:spcAft>
                <a:spcPts val="0"/>
              </a:spcAft>
              <a:buNone/>
            </a:pPr>
            <a:endParaRPr/>
          </a:p>
        </p:txBody>
      </p:sp>
      <p:sp>
        <p:nvSpPr>
          <p:cNvPr id="268" name="Google Shape;268;p32"/>
          <p:cNvSpPr txBox="1"/>
          <p:nvPr/>
        </p:nvSpPr>
        <p:spPr>
          <a:xfrm>
            <a:off x="4777925" y="2784925"/>
            <a:ext cx="2088000" cy="4926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Clr>
                <a:schemeClr val="dk1"/>
              </a:buClr>
              <a:buSzPts val="1100"/>
              <a:buFont typeface="Arial"/>
              <a:buNone/>
            </a:pPr>
            <a:r>
              <a:rPr lang="en" sz="2000" b="1">
                <a:solidFill>
                  <a:srgbClr val="0B5394"/>
                </a:solidFill>
              </a:rPr>
              <a:t>Teachers</a:t>
            </a:r>
            <a:endParaRPr sz="2000" b="1">
              <a:solidFill>
                <a:srgbClr val="0B5394"/>
              </a:solidFill>
            </a:endParaRPr>
          </a:p>
        </p:txBody>
      </p:sp>
      <p:sp>
        <p:nvSpPr>
          <p:cNvPr id="269" name="Google Shape;269;p32"/>
          <p:cNvSpPr txBox="1"/>
          <p:nvPr/>
        </p:nvSpPr>
        <p:spPr>
          <a:xfrm>
            <a:off x="2571875" y="2372025"/>
            <a:ext cx="1309500" cy="4926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Clr>
                <a:schemeClr val="dk1"/>
              </a:buClr>
              <a:buSzPts val="1100"/>
              <a:buFont typeface="Arial"/>
              <a:buNone/>
            </a:pPr>
            <a:r>
              <a:rPr lang="en" sz="2000" b="1">
                <a:solidFill>
                  <a:srgbClr val="741B47"/>
                </a:solidFill>
              </a:rPr>
              <a:t>Friends</a:t>
            </a:r>
            <a:endParaRPr>
              <a:solidFill>
                <a:srgbClr val="741B47"/>
              </a:solidFill>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73"/>
        <p:cNvGrpSpPr/>
        <p:nvPr/>
      </p:nvGrpSpPr>
      <p:grpSpPr>
        <a:xfrm>
          <a:off x="0" y="0"/>
          <a:ext cx="0" cy="0"/>
          <a:chOff x="0" y="0"/>
          <a:chExt cx="0" cy="0"/>
        </a:xfrm>
      </p:grpSpPr>
      <p:sp>
        <p:nvSpPr>
          <p:cNvPr id="274" name="Google Shape;274;p33"/>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b="1"/>
              <a:t>To finish let’s ...Blow Bubbles!</a:t>
            </a:r>
            <a:endParaRPr b="1"/>
          </a:p>
        </p:txBody>
      </p:sp>
      <p:sp>
        <p:nvSpPr>
          <p:cNvPr id="275" name="Google Shape;275;p33"/>
          <p:cNvSpPr txBox="1">
            <a:spLocks noGrp="1"/>
          </p:cNvSpPr>
          <p:nvPr>
            <p:ph type="body" idx="1"/>
          </p:nvPr>
        </p:nvSpPr>
        <p:spPr>
          <a:xfrm>
            <a:off x="116200" y="1518175"/>
            <a:ext cx="8520600" cy="3416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Sometimes we are so full of emotion we can’t think very well. There are many things we can do to help us so that we can then think more clearly and start to understand what we are feeling and thinking. One activity is the ‘blowing bubbles’ breathing exercise. </a:t>
            </a:r>
            <a:endParaRPr/>
          </a:p>
          <a:p>
            <a:pPr marL="0" lvl="0" indent="0" algn="l" rtl="0">
              <a:spcBef>
                <a:spcPts val="1600"/>
              </a:spcBef>
              <a:spcAft>
                <a:spcPts val="1600"/>
              </a:spcAft>
              <a:buNone/>
            </a:pPr>
            <a:r>
              <a:rPr lang="en"/>
              <a:t>Sit somewhere quiet or close your eyes. Imagine you have a bottle of bubbles, or if you have some real ones, blow some real bubbles. Gently blow a bubble and watch it float away. Breathe in and then blow another bubble out. Keep blowing bubbles until you feel better. Does an activity like this help you? How does it help?</a:t>
            </a:r>
            <a:endParaRPr/>
          </a:p>
        </p:txBody>
      </p:sp>
      <p:pic>
        <p:nvPicPr>
          <p:cNvPr id="276" name="Google Shape;276;p33"/>
          <p:cNvPicPr preferRelativeResize="0"/>
          <p:nvPr/>
        </p:nvPicPr>
        <p:blipFill>
          <a:blip r:embed="rId3">
            <a:alphaModFix/>
          </a:blip>
          <a:stretch>
            <a:fillRect/>
          </a:stretch>
        </p:blipFill>
        <p:spPr>
          <a:xfrm>
            <a:off x="7007575" y="70025"/>
            <a:ext cx="2077450" cy="1382450"/>
          </a:xfrm>
          <a:prstGeom prst="rect">
            <a:avLst/>
          </a:prstGeom>
          <a:noFill/>
          <a:ln>
            <a:noFill/>
          </a:ln>
        </p:spPr>
      </p:pic>
      <p:sp>
        <p:nvSpPr>
          <p:cNvPr id="277" name="Google Shape;277;p33"/>
          <p:cNvSpPr txBox="1"/>
          <p:nvPr/>
        </p:nvSpPr>
        <p:spPr>
          <a:xfrm>
            <a:off x="790525" y="4460000"/>
            <a:ext cx="8041800" cy="4770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900" b="1"/>
              <a:t>If you prefer you could do some Square Breathing</a:t>
            </a:r>
            <a:endParaRPr sz="1900" b="1"/>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81"/>
        <p:cNvGrpSpPr/>
        <p:nvPr/>
      </p:nvGrpSpPr>
      <p:grpSpPr>
        <a:xfrm>
          <a:off x="0" y="0"/>
          <a:ext cx="0" cy="0"/>
          <a:chOff x="0" y="0"/>
          <a:chExt cx="0" cy="0"/>
        </a:xfrm>
      </p:grpSpPr>
      <p:sp>
        <p:nvSpPr>
          <p:cNvPr id="282" name="Google Shape;282;p3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b="1">
                <a:solidFill>
                  <a:srgbClr val="674EA7"/>
                </a:solidFill>
              </a:rPr>
              <a:t>How many puffins did you spot… </a:t>
            </a:r>
            <a:endParaRPr b="1">
              <a:solidFill>
                <a:srgbClr val="674EA7"/>
              </a:solidFill>
            </a:endParaRPr>
          </a:p>
        </p:txBody>
      </p:sp>
      <p:sp>
        <p:nvSpPr>
          <p:cNvPr id="283" name="Google Shape;283;p34"/>
          <p:cNvSpPr txBox="1"/>
          <p:nvPr/>
        </p:nvSpPr>
        <p:spPr>
          <a:xfrm>
            <a:off x="637025" y="2571738"/>
            <a:ext cx="6264300" cy="5850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2600">
                <a:latin typeface="Permanent Marker"/>
                <a:ea typeface="Permanent Marker"/>
                <a:cs typeface="Permanent Marker"/>
                <a:sym typeface="Permanent Marker"/>
              </a:rPr>
              <a:t>The answer is…</a:t>
            </a:r>
            <a:endParaRPr sz="2600">
              <a:latin typeface="Permanent Marker"/>
              <a:ea typeface="Permanent Marker"/>
              <a:cs typeface="Permanent Marker"/>
              <a:sym typeface="Permanent Marker"/>
            </a:endParaRPr>
          </a:p>
        </p:txBody>
      </p:sp>
      <p:pic>
        <p:nvPicPr>
          <p:cNvPr id="284" name="Google Shape;284;p34"/>
          <p:cNvPicPr preferRelativeResize="0"/>
          <p:nvPr/>
        </p:nvPicPr>
        <p:blipFill>
          <a:blip r:embed="rId3">
            <a:alphaModFix/>
          </a:blip>
          <a:stretch>
            <a:fillRect/>
          </a:stretch>
        </p:blipFill>
        <p:spPr>
          <a:xfrm>
            <a:off x="7277100" y="1624750"/>
            <a:ext cx="1629875" cy="2948425"/>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284"/>
                                        </p:tgtEl>
                                        <p:attrNameLst>
                                          <p:attrName>style.visibility</p:attrName>
                                        </p:attrNameLst>
                                      </p:cBhvr>
                                      <p:to>
                                        <p:strVal val="visible"/>
                                      </p:to>
                                    </p:set>
                                    <p:anim calcmode="lin" valueType="num">
                                      <p:cBhvr additive="base">
                                        <p:cTn id="7" dur="1000"/>
                                        <p:tgtEl>
                                          <p:spTgt spid="284"/>
                                        </p:tgtEl>
                                        <p:attrNameLst>
                                          <p:attrName>ppt_x</p:attrName>
                                        </p:attrNameLst>
                                      </p:cBhvr>
                                      <p:tavLst>
                                        <p:tav tm="0">
                                          <p:val>
                                            <p:strVal val="#ppt_x-1"/>
                                          </p:val>
                                        </p:tav>
                                        <p:tav tm="100000">
                                          <p:val>
                                            <p:strVal val="#ppt_x"/>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88"/>
        <p:cNvGrpSpPr/>
        <p:nvPr/>
      </p:nvGrpSpPr>
      <p:grpSpPr>
        <a:xfrm>
          <a:off x="0" y="0"/>
          <a:ext cx="0" cy="0"/>
          <a:chOff x="0" y="0"/>
          <a:chExt cx="0" cy="0"/>
        </a:xfrm>
      </p:grpSpPr>
      <p:pic>
        <p:nvPicPr>
          <p:cNvPr id="289" name="Google Shape;289;p35"/>
          <p:cNvPicPr preferRelativeResize="0"/>
          <p:nvPr/>
        </p:nvPicPr>
        <p:blipFill>
          <a:blip r:embed="rId3">
            <a:alphaModFix/>
          </a:blip>
          <a:stretch>
            <a:fillRect/>
          </a:stretch>
        </p:blipFill>
        <p:spPr>
          <a:xfrm>
            <a:off x="152400" y="152400"/>
            <a:ext cx="3491425" cy="2196025"/>
          </a:xfrm>
          <a:prstGeom prst="rect">
            <a:avLst/>
          </a:prstGeom>
          <a:noFill/>
          <a:ln>
            <a:noFill/>
          </a:ln>
        </p:spPr>
      </p:pic>
      <p:sp>
        <p:nvSpPr>
          <p:cNvPr id="290" name="Google Shape;290;p35"/>
          <p:cNvSpPr txBox="1"/>
          <p:nvPr/>
        </p:nvSpPr>
        <p:spPr>
          <a:xfrm>
            <a:off x="5297000" y="1900150"/>
            <a:ext cx="1875600" cy="24936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5000">
                <a:latin typeface="Lobster"/>
                <a:ea typeface="Lobster"/>
                <a:cs typeface="Lobster"/>
                <a:sym typeface="Lobster"/>
              </a:rPr>
              <a:t>12</a:t>
            </a:r>
            <a:endParaRPr sz="15000">
              <a:latin typeface="Lobster"/>
              <a:ea typeface="Lobster"/>
              <a:cs typeface="Lobster"/>
              <a:sym typeface="Lobster"/>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67"/>
        <p:cNvGrpSpPr/>
        <p:nvPr/>
      </p:nvGrpSpPr>
      <p:grpSpPr>
        <a:xfrm>
          <a:off x="0" y="0"/>
          <a:ext cx="0" cy="0"/>
          <a:chOff x="0" y="0"/>
          <a:chExt cx="0" cy="0"/>
        </a:xfrm>
      </p:grpSpPr>
      <p:sp>
        <p:nvSpPr>
          <p:cNvPr id="68" name="Google Shape;68;p15"/>
          <p:cNvSpPr txBox="1"/>
          <p:nvPr/>
        </p:nvSpPr>
        <p:spPr>
          <a:xfrm>
            <a:off x="2861075" y="3889775"/>
            <a:ext cx="3000000" cy="3000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t> </a:t>
            </a:r>
            <a:endParaRPr/>
          </a:p>
        </p:txBody>
      </p:sp>
      <p:sp>
        <p:nvSpPr>
          <p:cNvPr id="69" name="Google Shape;69;p15"/>
          <p:cNvSpPr txBox="1"/>
          <p:nvPr/>
        </p:nvSpPr>
        <p:spPr>
          <a:xfrm>
            <a:off x="496500" y="3540175"/>
            <a:ext cx="7924800" cy="1261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2200" b="1">
                <a:solidFill>
                  <a:srgbClr val="674EA7"/>
                </a:solidFill>
              </a:rPr>
              <a:t>What do we already know?</a:t>
            </a:r>
            <a:br>
              <a:rPr lang="en" sz="2200" b="1">
                <a:solidFill>
                  <a:srgbClr val="674EA7"/>
                </a:solidFill>
              </a:rPr>
            </a:br>
            <a:r>
              <a:rPr lang="en" sz="2200" b="1">
                <a:solidFill>
                  <a:srgbClr val="674EA7"/>
                </a:solidFill>
              </a:rPr>
              <a:t>What words do you associate with these?</a:t>
            </a:r>
            <a:endParaRPr sz="2200" b="1">
              <a:solidFill>
                <a:srgbClr val="674EA7"/>
              </a:solidFill>
            </a:endParaRPr>
          </a:p>
          <a:p>
            <a:pPr marL="0" lvl="0" indent="0" algn="l" rtl="0">
              <a:spcBef>
                <a:spcPts val="0"/>
              </a:spcBef>
              <a:spcAft>
                <a:spcPts val="0"/>
              </a:spcAft>
              <a:buNone/>
            </a:pPr>
            <a:endParaRPr sz="2200" b="1">
              <a:solidFill>
                <a:srgbClr val="674EA7"/>
              </a:solidFill>
            </a:endParaRPr>
          </a:p>
          <a:p>
            <a:pPr marL="0" lvl="0" indent="0" algn="l" rtl="0">
              <a:spcBef>
                <a:spcPts val="0"/>
              </a:spcBef>
              <a:spcAft>
                <a:spcPts val="0"/>
              </a:spcAft>
              <a:buNone/>
            </a:pPr>
            <a:r>
              <a:rPr lang="en" sz="2200" b="1">
                <a:solidFill>
                  <a:srgbClr val="8E7CC3"/>
                </a:solidFill>
              </a:rPr>
              <a:t>NOTE THEM DOWN </a:t>
            </a:r>
            <a:endParaRPr sz="2200" b="1">
              <a:solidFill>
                <a:srgbClr val="8E7CC3"/>
              </a:solidFill>
            </a:endParaRPr>
          </a:p>
        </p:txBody>
      </p:sp>
      <p:sp>
        <p:nvSpPr>
          <p:cNvPr id="70" name="Google Shape;70;p15"/>
          <p:cNvSpPr txBox="1"/>
          <p:nvPr/>
        </p:nvSpPr>
        <p:spPr>
          <a:xfrm>
            <a:off x="394600" y="462650"/>
            <a:ext cx="2530800" cy="1192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sz="1800" b="1">
              <a:solidFill>
                <a:srgbClr val="CC0000"/>
              </a:solidFill>
            </a:endParaRPr>
          </a:p>
        </p:txBody>
      </p:sp>
      <p:pic>
        <p:nvPicPr>
          <p:cNvPr id="71" name="Google Shape;71;p15"/>
          <p:cNvPicPr preferRelativeResize="0"/>
          <p:nvPr/>
        </p:nvPicPr>
        <p:blipFill>
          <a:blip r:embed="rId3">
            <a:alphaModFix/>
          </a:blip>
          <a:stretch>
            <a:fillRect/>
          </a:stretch>
        </p:blipFill>
        <p:spPr>
          <a:xfrm>
            <a:off x="4021200" y="1205222"/>
            <a:ext cx="3847550" cy="2162250"/>
          </a:xfrm>
          <a:prstGeom prst="rect">
            <a:avLst/>
          </a:prstGeom>
          <a:noFill/>
          <a:ln>
            <a:noFill/>
          </a:ln>
        </p:spPr>
      </p:pic>
      <p:sp>
        <p:nvSpPr>
          <p:cNvPr id="72" name="Google Shape;72;p15"/>
          <p:cNvSpPr txBox="1"/>
          <p:nvPr/>
        </p:nvSpPr>
        <p:spPr>
          <a:xfrm>
            <a:off x="153475" y="189575"/>
            <a:ext cx="5013600" cy="754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3700">
                <a:latin typeface="Impact"/>
                <a:ea typeface="Impact"/>
                <a:cs typeface="Impact"/>
                <a:sym typeface="Impact"/>
              </a:rPr>
              <a:t>MENTAL HEALTH</a:t>
            </a:r>
            <a:r>
              <a:rPr lang="en"/>
              <a:t> </a:t>
            </a:r>
            <a:endParaRPr/>
          </a:p>
        </p:txBody>
      </p:sp>
      <p:sp>
        <p:nvSpPr>
          <p:cNvPr id="73" name="Google Shape;73;p15"/>
          <p:cNvSpPr txBox="1"/>
          <p:nvPr/>
        </p:nvSpPr>
        <p:spPr>
          <a:xfrm>
            <a:off x="2723525" y="843400"/>
            <a:ext cx="3000000" cy="754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3700">
                <a:solidFill>
                  <a:schemeClr val="dk1"/>
                </a:solidFill>
                <a:latin typeface="Impact"/>
                <a:ea typeface="Impact"/>
                <a:cs typeface="Impact"/>
                <a:sym typeface="Impact"/>
              </a:rPr>
              <a:t>AND</a:t>
            </a:r>
            <a:r>
              <a:rPr lang="en">
                <a:solidFill>
                  <a:schemeClr val="dk1"/>
                </a:solidFill>
              </a:rPr>
              <a:t> </a:t>
            </a:r>
            <a:endParaRPr/>
          </a:p>
        </p:txBody>
      </p:sp>
      <p:sp>
        <p:nvSpPr>
          <p:cNvPr id="74" name="Google Shape;74;p15"/>
          <p:cNvSpPr txBox="1"/>
          <p:nvPr/>
        </p:nvSpPr>
        <p:spPr>
          <a:xfrm>
            <a:off x="298775" y="2874900"/>
            <a:ext cx="1579500" cy="433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2400" b="1"/>
              <a:t>TASK 1</a:t>
            </a:r>
            <a:endParaRPr sz="2400" b="1"/>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79"/>
        <p:cNvGrpSpPr/>
        <p:nvPr/>
      </p:nvGrpSpPr>
      <p:grpSpPr>
        <a:xfrm>
          <a:off x="0" y="0"/>
          <a:ext cx="0" cy="0"/>
          <a:chOff x="0" y="0"/>
          <a:chExt cx="0" cy="0"/>
        </a:xfrm>
      </p:grpSpPr>
      <p:sp>
        <p:nvSpPr>
          <p:cNvPr id="80" name="Google Shape;80;p16"/>
          <p:cNvSpPr txBox="1"/>
          <p:nvPr/>
        </p:nvSpPr>
        <p:spPr>
          <a:xfrm>
            <a:off x="292876" y="353819"/>
            <a:ext cx="8035500" cy="577200"/>
          </a:xfrm>
          <a:prstGeom prst="rect">
            <a:avLst/>
          </a:prstGeom>
          <a:noFill/>
          <a:ln>
            <a:noFill/>
          </a:ln>
        </p:spPr>
        <p:txBody>
          <a:bodyPr spcFirstLastPara="1" wrap="square" lIns="68575" tIns="34275" rIns="68575" bIns="34275" anchor="t" anchorCtr="0">
            <a:noAutofit/>
          </a:bodyPr>
          <a:lstStyle/>
          <a:p>
            <a:pPr marL="0" marR="0" lvl="0" indent="0" algn="l" rtl="0">
              <a:spcBef>
                <a:spcPts val="0"/>
              </a:spcBef>
              <a:spcAft>
                <a:spcPts val="0"/>
              </a:spcAft>
              <a:buNone/>
            </a:pPr>
            <a:r>
              <a:rPr lang="en" sz="3300" b="1" i="0" u="none" strike="noStrike" cap="none">
                <a:solidFill>
                  <a:srgbClr val="95519E"/>
                </a:solidFill>
                <a:latin typeface="Spartan"/>
                <a:ea typeface="Spartan"/>
                <a:cs typeface="Spartan"/>
                <a:sym typeface="Spartan"/>
              </a:rPr>
              <a:t>What is </a:t>
            </a:r>
            <a:r>
              <a:rPr lang="en" sz="3300" b="1">
                <a:solidFill>
                  <a:srgbClr val="95519E"/>
                </a:solidFill>
                <a:latin typeface="Spartan"/>
                <a:ea typeface="Spartan"/>
                <a:cs typeface="Spartan"/>
                <a:sym typeface="Spartan"/>
              </a:rPr>
              <a:t>M</a:t>
            </a:r>
            <a:r>
              <a:rPr lang="en" sz="3300" b="1" i="0" u="none" strike="noStrike" cap="none">
                <a:solidFill>
                  <a:srgbClr val="95519E"/>
                </a:solidFill>
                <a:latin typeface="Spartan"/>
                <a:ea typeface="Spartan"/>
                <a:cs typeface="Spartan"/>
                <a:sym typeface="Spartan"/>
              </a:rPr>
              <a:t>ental </a:t>
            </a:r>
            <a:r>
              <a:rPr lang="en" sz="3300" b="1">
                <a:solidFill>
                  <a:srgbClr val="95519E"/>
                </a:solidFill>
                <a:latin typeface="Spartan"/>
                <a:ea typeface="Spartan"/>
                <a:cs typeface="Spartan"/>
                <a:sym typeface="Spartan"/>
              </a:rPr>
              <a:t>H</a:t>
            </a:r>
            <a:r>
              <a:rPr lang="en" sz="3300" b="1" i="0" u="none" strike="noStrike" cap="none">
                <a:solidFill>
                  <a:srgbClr val="95519E"/>
                </a:solidFill>
                <a:latin typeface="Spartan"/>
                <a:ea typeface="Spartan"/>
                <a:cs typeface="Spartan"/>
                <a:sym typeface="Spartan"/>
              </a:rPr>
              <a:t>ealth?</a:t>
            </a:r>
            <a:endParaRPr sz="3300" b="1">
              <a:solidFill>
                <a:srgbClr val="95519E"/>
              </a:solidFill>
              <a:latin typeface="Spartan"/>
              <a:ea typeface="Spartan"/>
              <a:cs typeface="Spartan"/>
              <a:sym typeface="Spartan"/>
            </a:endParaRPr>
          </a:p>
        </p:txBody>
      </p:sp>
      <p:sp>
        <p:nvSpPr>
          <p:cNvPr id="81" name="Google Shape;81;p16"/>
          <p:cNvSpPr txBox="1">
            <a:spLocks noGrp="1"/>
          </p:cNvSpPr>
          <p:nvPr>
            <p:ph type="ftr" idx="11"/>
          </p:nvPr>
        </p:nvSpPr>
        <p:spPr>
          <a:xfrm>
            <a:off x="0" y="4766537"/>
            <a:ext cx="9144000" cy="273900"/>
          </a:xfrm>
          <a:prstGeom prst="rect">
            <a:avLst/>
          </a:prstGeom>
          <a:noFill/>
          <a:ln>
            <a:noFill/>
          </a:ln>
        </p:spPr>
        <p:txBody>
          <a:bodyPr spcFirstLastPara="1" wrap="square" lIns="68575" tIns="34275" rIns="68575" bIns="34275" anchor="ctr" anchorCtr="0">
            <a:noAutofit/>
          </a:bodyPr>
          <a:lstStyle/>
          <a:p>
            <a:pPr marL="0" lvl="0" indent="0" algn="ctr" rtl="0">
              <a:spcBef>
                <a:spcPts val="0"/>
              </a:spcBef>
              <a:spcAft>
                <a:spcPts val="0"/>
              </a:spcAft>
              <a:buNone/>
            </a:pPr>
            <a:r>
              <a:rPr lang="en" sz="800"/>
              <a:t>© PSHE Association 2020</a:t>
            </a:r>
            <a:r>
              <a:rPr lang="en" sz="1100"/>
              <a:t>	 </a:t>
            </a:r>
            <a:endParaRPr sz="1100"/>
          </a:p>
        </p:txBody>
      </p:sp>
      <p:sp>
        <p:nvSpPr>
          <p:cNvPr id="82" name="Google Shape;82;p16"/>
          <p:cNvSpPr txBox="1">
            <a:spLocks noGrp="1"/>
          </p:cNvSpPr>
          <p:nvPr>
            <p:ph type="sldNum" idx="12"/>
          </p:nvPr>
        </p:nvSpPr>
        <p:spPr>
          <a:xfrm>
            <a:off x="8413406" y="4859939"/>
            <a:ext cx="483600" cy="273900"/>
          </a:xfrm>
          <a:prstGeom prst="rect">
            <a:avLst/>
          </a:prstGeom>
          <a:noFill/>
          <a:ln>
            <a:noFill/>
          </a:ln>
        </p:spPr>
        <p:txBody>
          <a:bodyPr spcFirstLastPara="1" wrap="square" lIns="68575" tIns="34275" rIns="68575" bIns="34275" anchor="t" anchorCtr="0">
            <a:noAutofit/>
          </a:bodyPr>
          <a:lstStyle/>
          <a:p>
            <a:pPr marL="0" lvl="0" indent="0" algn="r" rtl="0">
              <a:spcBef>
                <a:spcPts val="0"/>
              </a:spcBef>
              <a:spcAft>
                <a:spcPts val="0"/>
              </a:spcAft>
              <a:buNone/>
            </a:pPr>
            <a:fld id="{00000000-1234-1234-1234-123412341234}" type="slidenum">
              <a:rPr lang="en"/>
              <a:t>4</a:t>
            </a:fld>
            <a:endParaRPr/>
          </a:p>
        </p:txBody>
      </p:sp>
      <p:sp>
        <p:nvSpPr>
          <p:cNvPr id="83" name="Google Shape;83;p16"/>
          <p:cNvSpPr txBox="1"/>
          <p:nvPr/>
        </p:nvSpPr>
        <p:spPr>
          <a:xfrm>
            <a:off x="396741" y="1090686"/>
            <a:ext cx="5060100" cy="900300"/>
          </a:xfrm>
          <a:prstGeom prst="rect">
            <a:avLst/>
          </a:prstGeom>
          <a:noFill/>
          <a:ln>
            <a:noFill/>
          </a:ln>
        </p:spPr>
        <p:txBody>
          <a:bodyPr spcFirstLastPara="1" wrap="square" lIns="68575" tIns="34275" rIns="68575" bIns="34275" anchor="t" anchorCtr="0">
            <a:noAutofit/>
          </a:bodyPr>
          <a:lstStyle/>
          <a:p>
            <a:pPr marL="0" marR="0" lvl="0" indent="0" algn="l" rtl="0">
              <a:spcBef>
                <a:spcPts val="0"/>
              </a:spcBef>
              <a:spcAft>
                <a:spcPts val="0"/>
              </a:spcAft>
              <a:buNone/>
            </a:pPr>
            <a:r>
              <a:rPr lang="en" sz="1800" b="1">
                <a:solidFill>
                  <a:srgbClr val="674EA7"/>
                </a:solidFill>
                <a:latin typeface="Lato"/>
                <a:ea typeface="Lato"/>
                <a:cs typeface="Lato"/>
                <a:sym typeface="Lato"/>
              </a:rPr>
              <a:t>Read the statements about mental health.</a:t>
            </a:r>
            <a:endParaRPr sz="1100" b="1">
              <a:solidFill>
                <a:srgbClr val="674EA7"/>
              </a:solidFill>
            </a:endParaRPr>
          </a:p>
          <a:p>
            <a:pPr marL="0" marR="0" lvl="0" indent="0" algn="l" rtl="0">
              <a:spcBef>
                <a:spcPts val="0"/>
              </a:spcBef>
              <a:spcAft>
                <a:spcPts val="0"/>
              </a:spcAft>
              <a:buNone/>
            </a:pPr>
            <a:r>
              <a:rPr lang="en" sz="1800" b="1">
                <a:solidFill>
                  <a:srgbClr val="674EA7"/>
                </a:solidFill>
                <a:latin typeface="Lato"/>
                <a:ea typeface="Lato"/>
                <a:cs typeface="Lato"/>
                <a:sym typeface="Lato"/>
              </a:rPr>
              <a:t>Which do you feel best explains mental health? Have you got a different idea?</a:t>
            </a:r>
            <a:endParaRPr sz="1100" b="1">
              <a:solidFill>
                <a:srgbClr val="674EA7"/>
              </a:solidFill>
            </a:endParaRPr>
          </a:p>
        </p:txBody>
      </p:sp>
      <p:sp>
        <p:nvSpPr>
          <p:cNvPr id="84" name="Google Shape;84;p16"/>
          <p:cNvSpPr txBox="1"/>
          <p:nvPr/>
        </p:nvSpPr>
        <p:spPr>
          <a:xfrm>
            <a:off x="378804" y="2213031"/>
            <a:ext cx="4905600" cy="2331600"/>
          </a:xfrm>
          <a:prstGeom prst="rect">
            <a:avLst/>
          </a:prstGeom>
          <a:noFill/>
          <a:ln>
            <a:noFill/>
          </a:ln>
        </p:spPr>
        <p:txBody>
          <a:bodyPr spcFirstLastPara="1" wrap="square" lIns="68575" tIns="34275" rIns="68575" bIns="34275" anchor="t" anchorCtr="0">
            <a:noAutofit/>
          </a:bodyPr>
          <a:lstStyle/>
          <a:p>
            <a:pPr marL="0" marR="0" lvl="0" indent="0" algn="l" rtl="0">
              <a:spcBef>
                <a:spcPts val="0"/>
              </a:spcBef>
              <a:spcAft>
                <a:spcPts val="0"/>
              </a:spcAft>
              <a:buNone/>
            </a:pPr>
            <a:r>
              <a:rPr lang="en" sz="2100">
                <a:solidFill>
                  <a:schemeClr val="dk1"/>
                </a:solidFill>
                <a:latin typeface="Lato"/>
                <a:ea typeface="Lato"/>
                <a:cs typeface="Lato"/>
                <a:sym typeface="Lato"/>
              </a:rPr>
              <a:t>Our mental health is about our feelings and emotions. People’s mental health can feel better or worse at different times, just like physical health. It is as important to take care of our mental health (minds) as our physical health (bodies).</a:t>
            </a:r>
            <a:endParaRPr sz="2100">
              <a:solidFill>
                <a:schemeClr val="dk1"/>
              </a:solidFill>
              <a:latin typeface="Lato"/>
              <a:ea typeface="Lato"/>
              <a:cs typeface="Lato"/>
              <a:sym typeface="Lato"/>
            </a:endParaRPr>
          </a:p>
        </p:txBody>
      </p:sp>
      <p:sp>
        <p:nvSpPr>
          <p:cNvPr id="85" name="Google Shape;85;p16"/>
          <p:cNvSpPr/>
          <p:nvPr/>
        </p:nvSpPr>
        <p:spPr>
          <a:xfrm>
            <a:off x="396741" y="2273273"/>
            <a:ext cx="4905600" cy="2288100"/>
          </a:xfrm>
          <a:prstGeom prst="rect">
            <a:avLst/>
          </a:prstGeom>
          <a:solidFill>
            <a:srgbClr val="CC66FF"/>
          </a:solidFill>
          <a:ln w="12700" cap="flat" cmpd="sng">
            <a:solidFill>
              <a:srgbClr val="42719B"/>
            </a:solidFill>
            <a:prstDash val="solid"/>
            <a:miter lim="800000"/>
            <a:headEnd type="none" w="sm" len="sm"/>
            <a:tailEnd type="none" w="sm" len="sm"/>
          </a:ln>
        </p:spPr>
        <p:txBody>
          <a:bodyPr spcFirstLastPara="1" wrap="square" lIns="68575" tIns="34275" rIns="68575" bIns="34275" anchor="ctr" anchorCtr="0">
            <a:noAutofit/>
          </a:bodyPr>
          <a:lstStyle/>
          <a:p>
            <a:pPr marL="0" marR="0" lvl="0" indent="0" algn="ctr" rtl="0">
              <a:spcBef>
                <a:spcPts val="0"/>
              </a:spcBef>
              <a:spcAft>
                <a:spcPts val="0"/>
              </a:spcAft>
              <a:buNone/>
            </a:pPr>
            <a:r>
              <a:rPr lang="en" sz="2400" b="1">
                <a:solidFill>
                  <a:schemeClr val="lt1"/>
                </a:solidFill>
                <a:latin typeface="Lato"/>
                <a:ea typeface="Lato"/>
                <a:cs typeface="Lato"/>
                <a:sym typeface="Lato"/>
              </a:rPr>
              <a:t>Click on the box to reveal a possible answer</a:t>
            </a:r>
            <a:endParaRPr sz="2400" b="1">
              <a:solidFill>
                <a:schemeClr val="lt1"/>
              </a:solidFill>
              <a:latin typeface="Lato"/>
              <a:ea typeface="Lato"/>
              <a:cs typeface="Lato"/>
              <a:sym typeface="Lato"/>
            </a:endParaRPr>
          </a:p>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pic>
        <p:nvPicPr>
          <p:cNvPr id="86" name="Google Shape;86;p16"/>
          <p:cNvPicPr preferRelativeResize="0"/>
          <p:nvPr/>
        </p:nvPicPr>
        <p:blipFill rotWithShape="1">
          <a:blip r:embed="rId3">
            <a:alphaModFix/>
          </a:blip>
          <a:srcRect/>
          <a:stretch/>
        </p:blipFill>
        <p:spPr>
          <a:xfrm>
            <a:off x="8426860" y="-61367"/>
            <a:ext cx="814388" cy="814388"/>
          </a:xfrm>
          <a:prstGeom prst="rect">
            <a:avLst/>
          </a:prstGeom>
          <a:noFill/>
          <a:ln>
            <a:noFill/>
          </a:ln>
        </p:spPr>
      </p:pic>
      <p:sp>
        <p:nvSpPr>
          <p:cNvPr id="87" name="Google Shape;87;p16"/>
          <p:cNvSpPr txBox="1"/>
          <p:nvPr/>
        </p:nvSpPr>
        <p:spPr>
          <a:xfrm>
            <a:off x="5679676" y="438425"/>
            <a:ext cx="2928000" cy="492600"/>
          </a:xfrm>
          <a:prstGeom prst="rect">
            <a:avLst/>
          </a:prstGeom>
          <a:noFill/>
          <a:ln w="28575" cap="flat" cmpd="sng">
            <a:solidFill>
              <a:srgbClr val="95519E"/>
            </a:solidFill>
            <a:prstDash val="solid"/>
            <a:round/>
            <a:headEnd type="none" w="sm" len="sm"/>
            <a:tailEnd type="none" w="sm" len="sm"/>
          </a:ln>
        </p:spPr>
        <p:txBody>
          <a:bodyPr spcFirstLastPara="1" wrap="square" lIns="68575" tIns="34275" rIns="68575" bIns="34275" anchor="t" anchorCtr="0">
            <a:noAutofit/>
          </a:bodyPr>
          <a:lstStyle/>
          <a:p>
            <a:pPr marL="0" marR="0" lvl="0" indent="0" algn="l" rtl="0">
              <a:lnSpc>
                <a:spcPct val="137500"/>
              </a:lnSpc>
              <a:spcBef>
                <a:spcPts val="0"/>
              </a:spcBef>
              <a:spcAft>
                <a:spcPts val="0"/>
              </a:spcAft>
              <a:buNone/>
            </a:pPr>
            <a:r>
              <a:rPr lang="en" sz="1200" b="1">
                <a:solidFill>
                  <a:schemeClr val="dk1"/>
                </a:solidFill>
                <a:latin typeface="Lato"/>
                <a:ea typeface="Lato"/>
                <a:cs typeface="Lato"/>
                <a:sym typeface="Lato"/>
              </a:rPr>
              <a:t>Mental health means being happy all the time. </a:t>
            </a:r>
            <a:endParaRPr sz="1200" b="1">
              <a:solidFill>
                <a:schemeClr val="dk1"/>
              </a:solidFill>
              <a:latin typeface="Lato"/>
              <a:ea typeface="Lato"/>
              <a:cs typeface="Lato"/>
              <a:sym typeface="Lato"/>
            </a:endParaRPr>
          </a:p>
        </p:txBody>
      </p:sp>
      <p:sp>
        <p:nvSpPr>
          <p:cNvPr id="88" name="Google Shape;88;p16"/>
          <p:cNvSpPr txBox="1"/>
          <p:nvPr/>
        </p:nvSpPr>
        <p:spPr>
          <a:xfrm>
            <a:off x="5726875" y="1045650"/>
            <a:ext cx="2928000" cy="1005900"/>
          </a:xfrm>
          <a:prstGeom prst="rect">
            <a:avLst/>
          </a:prstGeom>
          <a:noFill/>
          <a:ln w="28575" cap="flat" cmpd="sng">
            <a:solidFill>
              <a:srgbClr val="95519E"/>
            </a:solidFill>
            <a:prstDash val="solid"/>
            <a:round/>
            <a:headEnd type="none" w="sm" len="sm"/>
            <a:tailEnd type="none" w="sm" len="sm"/>
          </a:ln>
        </p:spPr>
        <p:txBody>
          <a:bodyPr spcFirstLastPara="1" wrap="square" lIns="68575" tIns="34275" rIns="68575" bIns="34275" anchor="t" anchorCtr="0">
            <a:noAutofit/>
          </a:bodyPr>
          <a:lstStyle/>
          <a:p>
            <a:pPr marL="0" marR="0" lvl="0" indent="0" algn="l" rtl="0">
              <a:lnSpc>
                <a:spcPct val="137500"/>
              </a:lnSpc>
              <a:spcBef>
                <a:spcPts val="0"/>
              </a:spcBef>
              <a:spcAft>
                <a:spcPts val="0"/>
              </a:spcAft>
              <a:buNone/>
            </a:pPr>
            <a:r>
              <a:rPr lang="en" sz="1200" b="1">
                <a:solidFill>
                  <a:schemeClr val="dk1"/>
                </a:solidFill>
                <a:latin typeface="Lato"/>
                <a:ea typeface="Lato"/>
                <a:cs typeface="Lato"/>
                <a:sym typeface="Lato"/>
              </a:rPr>
              <a:t>Mental health is about feelings and emotions; knowing how to take care of ourselves so that we can cope with things that happen to us. </a:t>
            </a:r>
            <a:endParaRPr sz="1200" b="1">
              <a:solidFill>
                <a:schemeClr val="dk1"/>
              </a:solidFill>
              <a:latin typeface="Lato"/>
              <a:ea typeface="Lato"/>
              <a:cs typeface="Lato"/>
              <a:sym typeface="Lato"/>
            </a:endParaRPr>
          </a:p>
        </p:txBody>
      </p:sp>
      <p:sp>
        <p:nvSpPr>
          <p:cNvPr id="89" name="Google Shape;89;p16"/>
          <p:cNvSpPr txBox="1"/>
          <p:nvPr/>
        </p:nvSpPr>
        <p:spPr>
          <a:xfrm>
            <a:off x="5726876" y="2166167"/>
            <a:ext cx="2928000" cy="704100"/>
          </a:xfrm>
          <a:prstGeom prst="rect">
            <a:avLst/>
          </a:prstGeom>
          <a:noFill/>
          <a:ln w="28575" cap="flat" cmpd="sng">
            <a:solidFill>
              <a:srgbClr val="95519E"/>
            </a:solidFill>
            <a:prstDash val="solid"/>
            <a:round/>
            <a:headEnd type="none" w="sm" len="sm"/>
            <a:tailEnd type="none" w="sm" len="sm"/>
          </a:ln>
        </p:spPr>
        <p:txBody>
          <a:bodyPr spcFirstLastPara="1" wrap="square" lIns="68575" tIns="34275" rIns="68575" bIns="34275" anchor="t" anchorCtr="0">
            <a:noAutofit/>
          </a:bodyPr>
          <a:lstStyle/>
          <a:p>
            <a:pPr marL="0" marR="0" lvl="0" indent="0" algn="l" rtl="0">
              <a:lnSpc>
                <a:spcPct val="137500"/>
              </a:lnSpc>
              <a:spcBef>
                <a:spcPts val="0"/>
              </a:spcBef>
              <a:spcAft>
                <a:spcPts val="0"/>
              </a:spcAft>
              <a:buNone/>
            </a:pPr>
            <a:r>
              <a:rPr lang="en" sz="1200" b="1">
                <a:solidFill>
                  <a:schemeClr val="dk1"/>
                </a:solidFill>
                <a:latin typeface="Lato"/>
                <a:ea typeface="Lato"/>
                <a:cs typeface="Lato"/>
                <a:sym typeface="Lato"/>
              </a:rPr>
              <a:t>Mental health means there is something wrong with a person and they might behave in a strange way.</a:t>
            </a:r>
            <a:endParaRPr sz="1200" b="1">
              <a:solidFill>
                <a:schemeClr val="dk1"/>
              </a:solidFill>
              <a:latin typeface="Lato"/>
              <a:ea typeface="Lato"/>
              <a:cs typeface="Lato"/>
              <a:sym typeface="Lato"/>
            </a:endParaRPr>
          </a:p>
        </p:txBody>
      </p:sp>
      <p:sp>
        <p:nvSpPr>
          <p:cNvPr id="90" name="Google Shape;90;p16"/>
          <p:cNvSpPr txBox="1"/>
          <p:nvPr/>
        </p:nvSpPr>
        <p:spPr>
          <a:xfrm>
            <a:off x="5726876" y="3051139"/>
            <a:ext cx="2928000" cy="492600"/>
          </a:xfrm>
          <a:prstGeom prst="rect">
            <a:avLst/>
          </a:prstGeom>
          <a:noFill/>
          <a:ln w="28575" cap="flat" cmpd="sng">
            <a:solidFill>
              <a:srgbClr val="95519E"/>
            </a:solidFill>
            <a:prstDash val="solid"/>
            <a:round/>
            <a:headEnd type="none" w="sm" len="sm"/>
            <a:tailEnd type="none" w="sm" len="sm"/>
          </a:ln>
        </p:spPr>
        <p:txBody>
          <a:bodyPr spcFirstLastPara="1" wrap="square" lIns="68575" tIns="34275" rIns="68575" bIns="34275" anchor="t" anchorCtr="0">
            <a:noAutofit/>
          </a:bodyPr>
          <a:lstStyle/>
          <a:p>
            <a:pPr marL="0" marR="0" lvl="0" indent="0" algn="l" rtl="0">
              <a:lnSpc>
                <a:spcPct val="137500"/>
              </a:lnSpc>
              <a:spcBef>
                <a:spcPts val="0"/>
              </a:spcBef>
              <a:spcAft>
                <a:spcPts val="0"/>
              </a:spcAft>
              <a:buNone/>
            </a:pPr>
            <a:r>
              <a:rPr lang="en" sz="1200" b="1">
                <a:solidFill>
                  <a:schemeClr val="dk1"/>
                </a:solidFill>
                <a:latin typeface="Lato"/>
                <a:ea typeface="Lato"/>
                <a:cs typeface="Lato"/>
                <a:sym typeface="Lato"/>
              </a:rPr>
              <a:t>Mental health means that you often feel worried, anxious or depressed.</a:t>
            </a:r>
            <a:endParaRPr sz="1200" b="1">
              <a:solidFill>
                <a:schemeClr val="dk1"/>
              </a:solidFill>
              <a:latin typeface="Lato"/>
              <a:ea typeface="Lato"/>
              <a:cs typeface="Lato"/>
              <a:sym typeface="Lato"/>
            </a:endParaRPr>
          </a:p>
        </p:txBody>
      </p:sp>
      <p:sp>
        <p:nvSpPr>
          <p:cNvPr id="91" name="Google Shape;91;p16"/>
          <p:cNvSpPr txBox="1"/>
          <p:nvPr/>
        </p:nvSpPr>
        <p:spPr>
          <a:xfrm>
            <a:off x="5726875" y="3724629"/>
            <a:ext cx="2928000" cy="1265100"/>
          </a:xfrm>
          <a:prstGeom prst="rect">
            <a:avLst/>
          </a:prstGeom>
          <a:noFill/>
          <a:ln w="28575" cap="flat" cmpd="sng">
            <a:solidFill>
              <a:srgbClr val="95519E"/>
            </a:solidFill>
            <a:prstDash val="solid"/>
            <a:round/>
            <a:headEnd type="none" w="sm" len="sm"/>
            <a:tailEnd type="none" w="sm" len="sm"/>
          </a:ln>
        </p:spPr>
        <p:txBody>
          <a:bodyPr spcFirstLastPara="1" wrap="square" lIns="68575" tIns="34275" rIns="68575" bIns="34275" anchor="t" anchorCtr="0">
            <a:noAutofit/>
          </a:bodyPr>
          <a:lstStyle/>
          <a:p>
            <a:pPr marL="0" marR="0" lvl="0" indent="0" algn="l" rtl="0">
              <a:lnSpc>
                <a:spcPct val="137500"/>
              </a:lnSpc>
              <a:spcBef>
                <a:spcPts val="0"/>
              </a:spcBef>
              <a:spcAft>
                <a:spcPts val="0"/>
              </a:spcAft>
              <a:buNone/>
            </a:pPr>
            <a:r>
              <a:rPr lang="en" sz="1200" b="1">
                <a:solidFill>
                  <a:schemeClr val="dk1"/>
                </a:solidFill>
                <a:latin typeface="Lato"/>
                <a:ea typeface="Lato"/>
                <a:cs typeface="Lato"/>
                <a:sym typeface="Lato"/>
              </a:rPr>
              <a:t>Mental health is a bit like a continuum – people can move along it and feel better or worse at different times, just like with  physical health. </a:t>
            </a:r>
            <a:endParaRPr sz="1200" b="1">
              <a:solidFill>
                <a:schemeClr val="dk1"/>
              </a:solidFill>
              <a:latin typeface="Lato"/>
              <a:ea typeface="Lato"/>
              <a:cs typeface="Lato"/>
              <a:sym typeface="Lato"/>
            </a:endParaRPr>
          </a:p>
        </p:txBody>
      </p:sp>
      <p:pic>
        <p:nvPicPr>
          <p:cNvPr id="92" name="Google Shape;92;p16"/>
          <p:cNvPicPr preferRelativeResize="0"/>
          <p:nvPr/>
        </p:nvPicPr>
        <p:blipFill rotWithShape="1">
          <a:blip r:embed="rId4">
            <a:alphaModFix/>
          </a:blip>
          <a:srcRect/>
          <a:stretch/>
        </p:blipFill>
        <p:spPr>
          <a:xfrm>
            <a:off x="102391" y="4127952"/>
            <a:ext cx="1081237" cy="1005900"/>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1"/>
                                          </p:stCondLst>
                                        </p:cTn>
                                        <p:tgtEl>
                                          <p:spTgt spid="8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97"/>
        <p:cNvGrpSpPr/>
        <p:nvPr/>
      </p:nvGrpSpPr>
      <p:grpSpPr>
        <a:xfrm>
          <a:off x="0" y="0"/>
          <a:ext cx="0" cy="0"/>
          <a:chOff x="0" y="0"/>
          <a:chExt cx="0" cy="0"/>
        </a:xfrm>
      </p:grpSpPr>
      <p:sp>
        <p:nvSpPr>
          <p:cNvPr id="98" name="Google Shape;98;p17"/>
          <p:cNvSpPr txBox="1">
            <a:spLocks noGrp="1"/>
          </p:cNvSpPr>
          <p:nvPr>
            <p:ph type="sldNum" idx="12"/>
          </p:nvPr>
        </p:nvSpPr>
        <p:spPr>
          <a:xfrm>
            <a:off x="8413406" y="4859939"/>
            <a:ext cx="483600" cy="273900"/>
          </a:xfrm>
          <a:prstGeom prst="rect">
            <a:avLst/>
          </a:prstGeom>
          <a:noFill/>
          <a:ln>
            <a:noFill/>
          </a:ln>
        </p:spPr>
        <p:txBody>
          <a:bodyPr spcFirstLastPara="1" wrap="square" lIns="68575" tIns="34275" rIns="68575" bIns="34275" anchor="t" anchorCtr="0">
            <a:noAutofit/>
          </a:bodyPr>
          <a:lstStyle/>
          <a:p>
            <a:pPr marL="0" lvl="0" indent="0" algn="r" rtl="0">
              <a:spcBef>
                <a:spcPts val="0"/>
              </a:spcBef>
              <a:spcAft>
                <a:spcPts val="0"/>
              </a:spcAft>
              <a:buNone/>
            </a:pPr>
            <a:fld id="{00000000-1234-1234-1234-123412341234}" type="slidenum">
              <a:rPr lang="en"/>
              <a:t>5</a:t>
            </a:fld>
            <a:endParaRPr/>
          </a:p>
        </p:txBody>
      </p:sp>
      <p:pic>
        <p:nvPicPr>
          <p:cNvPr id="99" name="Google Shape;99;p17"/>
          <p:cNvPicPr preferRelativeResize="0"/>
          <p:nvPr/>
        </p:nvPicPr>
        <p:blipFill rotWithShape="1">
          <a:blip r:embed="rId3">
            <a:alphaModFix/>
          </a:blip>
          <a:srcRect/>
          <a:stretch/>
        </p:blipFill>
        <p:spPr>
          <a:xfrm>
            <a:off x="8426860" y="-61367"/>
            <a:ext cx="814388" cy="814388"/>
          </a:xfrm>
          <a:prstGeom prst="rect">
            <a:avLst/>
          </a:prstGeom>
          <a:noFill/>
          <a:ln>
            <a:noFill/>
          </a:ln>
        </p:spPr>
      </p:pic>
      <p:sp>
        <p:nvSpPr>
          <p:cNvPr id="100" name="Google Shape;100;p17"/>
          <p:cNvSpPr txBox="1"/>
          <p:nvPr/>
        </p:nvSpPr>
        <p:spPr>
          <a:xfrm>
            <a:off x="4572000" y="1462850"/>
            <a:ext cx="3000000" cy="523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100" u="sng">
                <a:solidFill>
                  <a:schemeClr val="hlink"/>
                </a:solidFill>
                <a:hlinkClick r:id="rId4"/>
              </a:rPr>
              <a:t>Make it Count: Guide for pupils | Mental Health Foundation</a:t>
            </a:r>
            <a:endParaRPr/>
          </a:p>
        </p:txBody>
      </p:sp>
      <p:pic>
        <p:nvPicPr>
          <p:cNvPr id="101" name="Google Shape;101;p17"/>
          <p:cNvPicPr preferRelativeResize="0"/>
          <p:nvPr/>
        </p:nvPicPr>
        <p:blipFill>
          <a:blip r:embed="rId5">
            <a:alphaModFix/>
          </a:blip>
          <a:stretch>
            <a:fillRect/>
          </a:stretch>
        </p:blipFill>
        <p:spPr>
          <a:xfrm>
            <a:off x="378788" y="1187013"/>
            <a:ext cx="3743325" cy="1495425"/>
          </a:xfrm>
          <a:prstGeom prst="rect">
            <a:avLst/>
          </a:prstGeom>
          <a:noFill/>
          <a:ln>
            <a:noFill/>
          </a:ln>
        </p:spPr>
      </p:pic>
      <p:sp>
        <p:nvSpPr>
          <p:cNvPr id="102" name="Google Shape;102;p17"/>
          <p:cNvSpPr txBox="1"/>
          <p:nvPr/>
        </p:nvSpPr>
        <p:spPr>
          <a:xfrm>
            <a:off x="292876" y="353819"/>
            <a:ext cx="8035500" cy="577200"/>
          </a:xfrm>
          <a:prstGeom prst="rect">
            <a:avLst/>
          </a:prstGeom>
          <a:noFill/>
          <a:ln>
            <a:noFill/>
          </a:ln>
        </p:spPr>
        <p:txBody>
          <a:bodyPr spcFirstLastPara="1" wrap="square" lIns="68575" tIns="34275" rIns="68575" bIns="34275" anchor="t" anchorCtr="0">
            <a:noAutofit/>
          </a:bodyPr>
          <a:lstStyle/>
          <a:p>
            <a:pPr marL="0" marR="0" lvl="0" indent="0" algn="l" rtl="0">
              <a:spcBef>
                <a:spcPts val="0"/>
              </a:spcBef>
              <a:spcAft>
                <a:spcPts val="0"/>
              </a:spcAft>
              <a:buNone/>
            </a:pPr>
            <a:r>
              <a:rPr lang="en" sz="3300" b="1" i="0" u="none" strike="noStrike" cap="none">
                <a:solidFill>
                  <a:srgbClr val="95519E"/>
                </a:solidFill>
                <a:latin typeface="Spartan"/>
                <a:ea typeface="Spartan"/>
                <a:cs typeface="Spartan"/>
                <a:sym typeface="Spartan"/>
              </a:rPr>
              <a:t>What is </a:t>
            </a:r>
            <a:r>
              <a:rPr lang="en" sz="3300" b="1">
                <a:solidFill>
                  <a:srgbClr val="95519E"/>
                </a:solidFill>
                <a:latin typeface="Spartan"/>
                <a:ea typeface="Spartan"/>
                <a:cs typeface="Spartan"/>
                <a:sym typeface="Spartan"/>
              </a:rPr>
              <a:t>M</a:t>
            </a:r>
            <a:r>
              <a:rPr lang="en" sz="3300" b="1" i="0" u="none" strike="noStrike" cap="none">
                <a:solidFill>
                  <a:srgbClr val="95519E"/>
                </a:solidFill>
                <a:latin typeface="Spartan"/>
                <a:ea typeface="Spartan"/>
                <a:cs typeface="Spartan"/>
                <a:sym typeface="Spartan"/>
              </a:rPr>
              <a:t>ental </a:t>
            </a:r>
            <a:r>
              <a:rPr lang="en" sz="3300" b="1">
                <a:solidFill>
                  <a:srgbClr val="95519E"/>
                </a:solidFill>
                <a:latin typeface="Spartan"/>
                <a:ea typeface="Spartan"/>
                <a:cs typeface="Spartan"/>
                <a:sym typeface="Spartan"/>
              </a:rPr>
              <a:t>H</a:t>
            </a:r>
            <a:r>
              <a:rPr lang="en" sz="3300" b="1" i="0" u="none" strike="noStrike" cap="none">
                <a:solidFill>
                  <a:srgbClr val="95519E"/>
                </a:solidFill>
                <a:latin typeface="Spartan"/>
                <a:ea typeface="Spartan"/>
                <a:cs typeface="Spartan"/>
                <a:sym typeface="Spartan"/>
              </a:rPr>
              <a:t>ealth?</a:t>
            </a:r>
            <a:endParaRPr sz="3300" b="1">
              <a:solidFill>
                <a:srgbClr val="95519E"/>
              </a:solidFill>
              <a:latin typeface="Spartan"/>
              <a:ea typeface="Spartan"/>
              <a:cs typeface="Spartan"/>
              <a:sym typeface="Spartan"/>
            </a:endParaRPr>
          </a:p>
        </p:txBody>
      </p:sp>
      <p:sp>
        <p:nvSpPr>
          <p:cNvPr id="103" name="Google Shape;103;p17"/>
          <p:cNvSpPr txBox="1"/>
          <p:nvPr/>
        </p:nvSpPr>
        <p:spPr>
          <a:xfrm>
            <a:off x="178275" y="2889238"/>
            <a:ext cx="8035500" cy="1705800"/>
          </a:xfrm>
          <a:prstGeom prst="rect">
            <a:avLst/>
          </a:prstGeom>
          <a:noFill/>
          <a:ln>
            <a:noFill/>
          </a:ln>
        </p:spPr>
        <p:txBody>
          <a:bodyPr spcFirstLastPara="1" wrap="square" lIns="68575" tIns="34275" rIns="68575" bIns="34275" anchor="t" anchorCtr="0">
            <a:noAutofit/>
          </a:bodyPr>
          <a:lstStyle/>
          <a:p>
            <a:pPr marL="0" marR="0" lvl="0" indent="0" algn="l" rtl="0">
              <a:spcBef>
                <a:spcPts val="0"/>
              </a:spcBef>
              <a:spcAft>
                <a:spcPts val="0"/>
              </a:spcAft>
              <a:buNone/>
            </a:pPr>
            <a:r>
              <a:rPr lang="en" sz="3300" b="1">
                <a:solidFill>
                  <a:srgbClr val="95519E"/>
                </a:solidFill>
                <a:latin typeface="Spartan"/>
                <a:ea typeface="Spartan"/>
                <a:cs typeface="Spartan"/>
                <a:sym typeface="Spartan"/>
              </a:rPr>
              <a:t>Have a look at this website, which explains what mental health is and things that might affect it</a:t>
            </a:r>
            <a:endParaRPr sz="3300" b="1">
              <a:solidFill>
                <a:srgbClr val="95519E"/>
              </a:solidFill>
              <a:latin typeface="Spartan"/>
              <a:ea typeface="Spartan"/>
              <a:cs typeface="Spartan"/>
              <a:sym typeface="Spartan"/>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07"/>
        <p:cNvGrpSpPr/>
        <p:nvPr/>
      </p:nvGrpSpPr>
      <p:grpSpPr>
        <a:xfrm>
          <a:off x="0" y="0"/>
          <a:ext cx="0" cy="0"/>
          <a:chOff x="0" y="0"/>
          <a:chExt cx="0" cy="0"/>
        </a:xfrm>
      </p:grpSpPr>
      <p:sp>
        <p:nvSpPr>
          <p:cNvPr id="108" name="Google Shape;108;p18"/>
          <p:cNvSpPr txBox="1"/>
          <p:nvPr/>
        </p:nvSpPr>
        <p:spPr>
          <a:xfrm>
            <a:off x="1572000" y="1686975"/>
            <a:ext cx="5860200" cy="16623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2800" b="1">
                <a:solidFill>
                  <a:schemeClr val="dk1"/>
                </a:solidFill>
                <a:latin typeface="Lato"/>
                <a:ea typeface="Lato"/>
                <a:cs typeface="Lato"/>
                <a:sym typeface="Lato"/>
              </a:rPr>
              <a:t>NHS England </a:t>
            </a:r>
            <a:r>
              <a:rPr lang="en" sz="2800">
                <a:solidFill>
                  <a:schemeClr val="dk1"/>
                </a:solidFill>
                <a:latin typeface="Lato"/>
                <a:ea typeface="Lato"/>
                <a:cs typeface="Lato"/>
                <a:sym typeface="Lato"/>
              </a:rPr>
              <a:t>describes mental health as:</a:t>
            </a:r>
            <a:endParaRPr sz="1800">
              <a:solidFill>
                <a:schemeClr val="dk1"/>
              </a:solidFill>
            </a:endParaRPr>
          </a:p>
          <a:p>
            <a:pPr marL="0" lvl="0" indent="0" algn="l" rtl="0">
              <a:spcBef>
                <a:spcPts val="0"/>
              </a:spcBef>
              <a:spcAft>
                <a:spcPts val="0"/>
              </a:spcAft>
              <a:buNone/>
            </a:pPr>
            <a:endParaRPr sz="800">
              <a:solidFill>
                <a:schemeClr val="dk1"/>
              </a:solidFill>
              <a:latin typeface="Lato"/>
              <a:ea typeface="Lato"/>
              <a:cs typeface="Lato"/>
              <a:sym typeface="Lato"/>
            </a:endParaRPr>
          </a:p>
          <a:p>
            <a:pPr marL="0" lvl="0" indent="0" algn="l" rtl="0">
              <a:spcBef>
                <a:spcPts val="0"/>
              </a:spcBef>
              <a:spcAft>
                <a:spcPts val="0"/>
              </a:spcAft>
              <a:buNone/>
            </a:pPr>
            <a:r>
              <a:rPr lang="en" sz="3200" b="1" i="1">
                <a:solidFill>
                  <a:srgbClr val="8E7CC3"/>
                </a:solidFill>
                <a:latin typeface="Lato"/>
                <a:ea typeface="Lato"/>
                <a:cs typeface="Lato"/>
                <a:sym typeface="Lato"/>
              </a:rPr>
              <a:t>‘How we think, feel and behave’.</a:t>
            </a:r>
            <a:endParaRPr sz="2200" b="1">
              <a:solidFill>
                <a:srgbClr val="8E7CC3"/>
              </a:solidFill>
            </a:endParaRPr>
          </a:p>
        </p:txBody>
      </p:sp>
      <p:sp>
        <p:nvSpPr>
          <p:cNvPr id="109" name="Google Shape;109;p18"/>
          <p:cNvSpPr txBox="1"/>
          <p:nvPr/>
        </p:nvSpPr>
        <p:spPr>
          <a:xfrm>
            <a:off x="292876" y="353819"/>
            <a:ext cx="8035500" cy="577200"/>
          </a:xfrm>
          <a:prstGeom prst="rect">
            <a:avLst/>
          </a:prstGeom>
          <a:noFill/>
          <a:ln>
            <a:noFill/>
          </a:ln>
        </p:spPr>
        <p:txBody>
          <a:bodyPr spcFirstLastPara="1" wrap="square" lIns="68575" tIns="34275" rIns="68575" bIns="34275" anchor="t" anchorCtr="0">
            <a:noAutofit/>
          </a:bodyPr>
          <a:lstStyle/>
          <a:p>
            <a:pPr marL="0" marR="0" lvl="0" indent="0" algn="l" rtl="0">
              <a:spcBef>
                <a:spcPts val="0"/>
              </a:spcBef>
              <a:spcAft>
                <a:spcPts val="0"/>
              </a:spcAft>
              <a:buNone/>
            </a:pPr>
            <a:r>
              <a:rPr lang="en" sz="3300" b="1">
                <a:solidFill>
                  <a:srgbClr val="95519E"/>
                </a:solidFill>
                <a:latin typeface="Spartan"/>
                <a:ea typeface="Spartan"/>
                <a:cs typeface="Spartan"/>
                <a:sym typeface="Spartan"/>
              </a:rPr>
              <a:t>A Simple Mental Health Definition</a:t>
            </a:r>
            <a:endParaRPr sz="3300" b="1">
              <a:solidFill>
                <a:srgbClr val="95519E"/>
              </a:solidFill>
              <a:latin typeface="Spartan"/>
              <a:ea typeface="Spartan"/>
              <a:cs typeface="Spartan"/>
              <a:sym typeface="Spartan"/>
            </a:endParaRPr>
          </a:p>
        </p:txBody>
      </p:sp>
      <p:pic>
        <p:nvPicPr>
          <p:cNvPr id="110" name="Google Shape;110;p18"/>
          <p:cNvPicPr preferRelativeResize="0"/>
          <p:nvPr/>
        </p:nvPicPr>
        <p:blipFill>
          <a:blip r:embed="rId3">
            <a:alphaModFix/>
          </a:blip>
          <a:stretch>
            <a:fillRect/>
          </a:stretch>
        </p:blipFill>
        <p:spPr>
          <a:xfrm>
            <a:off x="7241700" y="1247250"/>
            <a:ext cx="1629875" cy="2948425"/>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0"/>
                                        </p:tgtEl>
                                        <p:attrNameLst>
                                          <p:attrName>style.visibility</p:attrName>
                                        </p:attrNameLst>
                                      </p:cBhvr>
                                      <p:to>
                                        <p:strVal val="visible"/>
                                      </p:to>
                                    </p:set>
                                    <p:animEffect transition="in" filter="fade">
                                      <p:cBhvr>
                                        <p:cTn id="7" dur="1000"/>
                                        <p:tgtEl>
                                          <p:spTgt spid="1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15"/>
        <p:cNvGrpSpPr/>
        <p:nvPr/>
      </p:nvGrpSpPr>
      <p:grpSpPr>
        <a:xfrm>
          <a:off x="0" y="0"/>
          <a:ext cx="0" cy="0"/>
          <a:chOff x="0" y="0"/>
          <a:chExt cx="0" cy="0"/>
        </a:xfrm>
      </p:grpSpPr>
      <p:sp>
        <p:nvSpPr>
          <p:cNvPr id="116" name="Google Shape;116;p19"/>
          <p:cNvSpPr txBox="1"/>
          <p:nvPr/>
        </p:nvSpPr>
        <p:spPr>
          <a:xfrm>
            <a:off x="749583" y="336585"/>
            <a:ext cx="7937700" cy="577200"/>
          </a:xfrm>
          <a:prstGeom prst="rect">
            <a:avLst/>
          </a:prstGeom>
          <a:noFill/>
          <a:ln>
            <a:noFill/>
          </a:ln>
        </p:spPr>
        <p:txBody>
          <a:bodyPr spcFirstLastPara="1" wrap="square" lIns="68575" tIns="34275" rIns="68575" bIns="34275" anchor="t" anchorCtr="0">
            <a:noAutofit/>
          </a:bodyPr>
          <a:lstStyle/>
          <a:p>
            <a:pPr marL="0" marR="0" lvl="0" indent="0" algn="l" rtl="0">
              <a:spcBef>
                <a:spcPts val="0"/>
              </a:spcBef>
              <a:spcAft>
                <a:spcPts val="0"/>
              </a:spcAft>
              <a:buNone/>
            </a:pPr>
            <a:r>
              <a:rPr lang="en" sz="3300" b="1">
                <a:solidFill>
                  <a:srgbClr val="95519E"/>
                </a:solidFill>
                <a:latin typeface="Spartan"/>
                <a:ea typeface="Spartan"/>
                <a:cs typeface="Spartan"/>
                <a:sym typeface="Spartan"/>
              </a:rPr>
              <a:t>Thinking About Mental Health</a:t>
            </a:r>
            <a:endParaRPr sz="3300" b="1">
              <a:solidFill>
                <a:srgbClr val="95519E"/>
              </a:solidFill>
              <a:latin typeface="Spartan"/>
              <a:ea typeface="Spartan"/>
              <a:cs typeface="Spartan"/>
              <a:sym typeface="Spartan"/>
            </a:endParaRPr>
          </a:p>
        </p:txBody>
      </p:sp>
      <p:sp>
        <p:nvSpPr>
          <p:cNvPr id="117" name="Google Shape;117;p19"/>
          <p:cNvSpPr txBox="1">
            <a:spLocks noGrp="1"/>
          </p:cNvSpPr>
          <p:nvPr>
            <p:ph type="ftr" idx="11"/>
          </p:nvPr>
        </p:nvSpPr>
        <p:spPr>
          <a:xfrm>
            <a:off x="0" y="4766537"/>
            <a:ext cx="9144000" cy="273900"/>
          </a:xfrm>
          <a:prstGeom prst="rect">
            <a:avLst/>
          </a:prstGeom>
          <a:noFill/>
          <a:ln>
            <a:noFill/>
          </a:ln>
        </p:spPr>
        <p:txBody>
          <a:bodyPr spcFirstLastPara="1" wrap="square" lIns="68575" tIns="34275" rIns="68575" bIns="34275" anchor="ctr" anchorCtr="0">
            <a:noAutofit/>
          </a:bodyPr>
          <a:lstStyle/>
          <a:p>
            <a:pPr marL="0" lvl="0" indent="0" algn="ctr" rtl="0">
              <a:spcBef>
                <a:spcPts val="0"/>
              </a:spcBef>
              <a:spcAft>
                <a:spcPts val="0"/>
              </a:spcAft>
              <a:buNone/>
            </a:pPr>
            <a:r>
              <a:rPr lang="en" sz="800"/>
              <a:t>© PSHE Association 2020 </a:t>
            </a:r>
            <a:r>
              <a:rPr lang="en" sz="1100"/>
              <a:t>	 </a:t>
            </a:r>
            <a:endParaRPr sz="1100"/>
          </a:p>
        </p:txBody>
      </p:sp>
      <p:sp>
        <p:nvSpPr>
          <p:cNvPr id="118" name="Google Shape;118;p19"/>
          <p:cNvSpPr txBox="1">
            <a:spLocks noGrp="1"/>
          </p:cNvSpPr>
          <p:nvPr>
            <p:ph type="sldNum" idx="12"/>
          </p:nvPr>
        </p:nvSpPr>
        <p:spPr>
          <a:xfrm>
            <a:off x="8413406" y="4859939"/>
            <a:ext cx="483600" cy="273900"/>
          </a:xfrm>
          <a:prstGeom prst="rect">
            <a:avLst/>
          </a:prstGeom>
          <a:noFill/>
          <a:ln>
            <a:noFill/>
          </a:ln>
        </p:spPr>
        <p:txBody>
          <a:bodyPr spcFirstLastPara="1" wrap="square" lIns="68575" tIns="34275" rIns="68575" bIns="34275" anchor="t" anchorCtr="0">
            <a:noAutofit/>
          </a:bodyPr>
          <a:lstStyle/>
          <a:p>
            <a:pPr marL="0" lvl="0" indent="0" algn="r" rtl="0">
              <a:spcBef>
                <a:spcPts val="0"/>
              </a:spcBef>
              <a:spcAft>
                <a:spcPts val="0"/>
              </a:spcAft>
              <a:buNone/>
            </a:pPr>
            <a:fld id="{00000000-1234-1234-1234-123412341234}" type="slidenum">
              <a:rPr lang="en"/>
              <a:t>7</a:t>
            </a:fld>
            <a:endParaRPr/>
          </a:p>
        </p:txBody>
      </p:sp>
      <p:sp>
        <p:nvSpPr>
          <p:cNvPr id="119" name="Google Shape;119;p19"/>
          <p:cNvSpPr txBox="1"/>
          <p:nvPr/>
        </p:nvSpPr>
        <p:spPr>
          <a:xfrm>
            <a:off x="645012" y="1049065"/>
            <a:ext cx="6029400" cy="3670200"/>
          </a:xfrm>
          <a:prstGeom prst="rect">
            <a:avLst/>
          </a:prstGeom>
          <a:noFill/>
          <a:ln>
            <a:noFill/>
          </a:ln>
        </p:spPr>
        <p:txBody>
          <a:bodyPr spcFirstLastPara="1" wrap="square" lIns="68575" tIns="34275" rIns="68575" bIns="34275" anchor="t" anchorCtr="0">
            <a:noAutofit/>
          </a:bodyPr>
          <a:lstStyle/>
          <a:p>
            <a:pPr marL="0" marR="0" lvl="0" indent="0" algn="l" rtl="0">
              <a:spcBef>
                <a:spcPts val="0"/>
              </a:spcBef>
              <a:spcAft>
                <a:spcPts val="0"/>
              </a:spcAft>
              <a:buNone/>
            </a:pPr>
            <a:r>
              <a:rPr lang="en" sz="2100">
                <a:solidFill>
                  <a:schemeClr val="dk1"/>
                </a:solidFill>
                <a:latin typeface="Lato"/>
                <a:ea typeface="Lato"/>
                <a:cs typeface="Lato"/>
                <a:sym typeface="Lato"/>
              </a:rPr>
              <a:t>Mental health can be thought of as a scale that can move up or down, a bit like a thermometer.</a:t>
            </a:r>
            <a:endParaRPr sz="1100"/>
          </a:p>
          <a:p>
            <a:pPr marL="0" marR="0" lvl="0" indent="0" algn="l" rtl="0">
              <a:spcBef>
                <a:spcPts val="0"/>
              </a:spcBef>
              <a:spcAft>
                <a:spcPts val="0"/>
              </a:spcAft>
              <a:buNone/>
            </a:pPr>
            <a:endParaRPr sz="1400">
              <a:solidFill>
                <a:schemeClr val="dk1"/>
              </a:solidFill>
              <a:latin typeface="Lato"/>
              <a:ea typeface="Lato"/>
              <a:cs typeface="Lato"/>
              <a:sym typeface="Lato"/>
            </a:endParaRPr>
          </a:p>
          <a:p>
            <a:pPr marL="0" marR="0" lvl="0" indent="0" algn="l" rtl="0">
              <a:spcBef>
                <a:spcPts val="0"/>
              </a:spcBef>
              <a:spcAft>
                <a:spcPts val="0"/>
              </a:spcAft>
              <a:buNone/>
            </a:pPr>
            <a:r>
              <a:rPr lang="en" sz="2100">
                <a:solidFill>
                  <a:schemeClr val="dk1"/>
                </a:solidFill>
                <a:latin typeface="Lato"/>
                <a:ea typeface="Lato"/>
                <a:cs typeface="Lato"/>
                <a:sym typeface="Lato"/>
              </a:rPr>
              <a:t>We can move along the scale at any time, between being healthy or unwell.</a:t>
            </a:r>
            <a:endParaRPr sz="1100"/>
          </a:p>
          <a:p>
            <a:pPr marL="0" marR="0" lvl="0" indent="0" algn="l" rtl="0">
              <a:spcBef>
                <a:spcPts val="0"/>
              </a:spcBef>
              <a:spcAft>
                <a:spcPts val="0"/>
              </a:spcAft>
              <a:buNone/>
            </a:pPr>
            <a:endParaRPr sz="1400">
              <a:solidFill>
                <a:schemeClr val="dk1"/>
              </a:solidFill>
              <a:latin typeface="Lato"/>
              <a:ea typeface="Lato"/>
              <a:cs typeface="Lato"/>
              <a:sym typeface="Lato"/>
            </a:endParaRPr>
          </a:p>
          <a:p>
            <a:pPr marL="0" marR="0" lvl="0" indent="0" algn="l" rtl="0">
              <a:spcBef>
                <a:spcPts val="0"/>
              </a:spcBef>
              <a:spcAft>
                <a:spcPts val="0"/>
              </a:spcAft>
              <a:buNone/>
            </a:pPr>
            <a:r>
              <a:rPr lang="en" sz="2100">
                <a:solidFill>
                  <a:schemeClr val="dk1"/>
                </a:solidFill>
                <a:latin typeface="Lato"/>
                <a:ea typeface="Lato"/>
                <a:cs typeface="Lato"/>
                <a:sym typeface="Lato"/>
              </a:rPr>
              <a:t>There are things we can do to help us stay healthy. </a:t>
            </a:r>
            <a:endParaRPr sz="1100"/>
          </a:p>
          <a:p>
            <a:pPr marL="0" marR="0" lvl="0" indent="0" algn="l" rtl="0">
              <a:spcBef>
                <a:spcPts val="0"/>
              </a:spcBef>
              <a:spcAft>
                <a:spcPts val="0"/>
              </a:spcAft>
              <a:buNone/>
            </a:pPr>
            <a:endParaRPr sz="1400">
              <a:solidFill>
                <a:schemeClr val="dk1"/>
              </a:solidFill>
              <a:latin typeface="Lato"/>
              <a:ea typeface="Lato"/>
              <a:cs typeface="Lato"/>
              <a:sym typeface="Lato"/>
            </a:endParaRPr>
          </a:p>
          <a:p>
            <a:pPr marL="0" marR="0" lvl="0" indent="0" algn="l" rtl="0">
              <a:spcBef>
                <a:spcPts val="0"/>
              </a:spcBef>
              <a:spcAft>
                <a:spcPts val="0"/>
              </a:spcAft>
              <a:buNone/>
            </a:pPr>
            <a:r>
              <a:rPr lang="en" sz="2100">
                <a:solidFill>
                  <a:schemeClr val="dk1"/>
                </a:solidFill>
                <a:latin typeface="Lato"/>
                <a:ea typeface="Lato"/>
                <a:cs typeface="Lato"/>
                <a:sym typeface="Lato"/>
              </a:rPr>
              <a:t>There are things that can be put in place if someone is not feeling so good, is struggling or unwell.</a:t>
            </a:r>
            <a:endParaRPr sz="2100">
              <a:solidFill>
                <a:schemeClr val="dk1"/>
              </a:solidFill>
              <a:latin typeface="Lato"/>
              <a:ea typeface="Lato"/>
              <a:cs typeface="Lato"/>
              <a:sym typeface="Lato"/>
            </a:endParaRPr>
          </a:p>
        </p:txBody>
      </p:sp>
      <p:pic>
        <p:nvPicPr>
          <p:cNvPr id="120" name="Google Shape;120;p19"/>
          <p:cNvPicPr preferRelativeResize="0"/>
          <p:nvPr/>
        </p:nvPicPr>
        <p:blipFill rotWithShape="1">
          <a:blip r:embed="rId3">
            <a:alphaModFix/>
          </a:blip>
          <a:srcRect/>
          <a:stretch/>
        </p:blipFill>
        <p:spPr>
          <a:xfrm>
            <a:off x="7662030" y="37764"/>
            <a:ext cx="1481959" cy="4617969"/>
          </a:xfrm>
          <a:prstGeom prst="rect">
            <a:avLst/>
          </a:prstGeom>
          <a:noFill/>
          <a:ln>
            <a:noFill/>
          </a:ln>
        </p:spPr>
      </p:pic>
      <p:pic>
        <p:nvPicPr>
          <p:cNvPr id="121" name="Google Shape;121;p19"/>
          <p:cNvPicPr preferRelativeResize="0"/>
          <p:nvPr/>
        </p:nvPicPr>
        <p:blipFill>
          <a:blip r:embed="rId4">
            <a:alphaModFix/>
          </a:blip>
          <a:stretch>
            <a:fillRect/>
          </a:stretch>
        </p:blipFill>
        <p:spPr>
          <a:xfrm>
            <a:off x="0" y="37787"/>
            <a:ext cx="649425" cy="1174825"/>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nodeType="clickEffect">
                                  <p:stCondLst>
                                    <p:cond delay="0"/>
                                  </p:stCondLst>
                                  <p:childTnLst>
                                    <p:set>
                                      <p:cBhvr>
                                        <p:cTn id="6" dur="1" fill="hold">
                                          <p:stCondLst>
                                            <p:cond delay="0"/>
                                          </p:stCondLst>
                                        </p:cTn>
                                        <p:tgtEl>
                                          <p:spTgt spid="121"/>
                                        </p:tgtEl>
                                        <p:attrNameLst>
                                          <p:attrName>style.visibility</p:attrName>
                                        </p:attrNameLst>
                                      </p:cBhvr>
                                      <p:to>
                                        <p:strVal val="visible"/>
                                      </p:to>
                                    </p:set>
                                    <p:anim calcmode="lin" valueType="num">
                                      <p:cBhvr additive="base">
                                        <p:cTn id="7" dur="1000"/>
                                        <p:tgtEl>
                                          <p:spTgt spid="1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26"/>
        <p:cNvGrpSpPr/>
        <p:nvPr/>
      </p:nvGrpSpPr>
      <p:grpSpPr>
        <a:xfrm>
          <a:off x="0" y="0"/>
          <a:ext cx="0" cy="0"/>
          <a:chOff x="0" y="0"/>
          <a:chExt cx="0" cy="0"/>
        </a:xfrm>
      </p:grpSpPr>
      <p:sp>
        <p:nvSpPr>
          <p:cNvPr id="127" name="Google Shape;127;p20"/>
          <p:cNvSpPr txBox="1"/>
          <p:nvPr/>
        </p:nvSpPr>
        <p:spPr>
          <a:xfrm>
            <a:off x="377770" y="337825"/>
            <a:ext cx="8035500" cy="577200"/>
          </a:xfrm>
          <a:prstGeom prst="rect">
            <a:avLst/>
          </a:prstGeom>
          <a:noFill/>
          <a:ln>
            <a:noFill/>
          </a:ln>
        </p:spPr>
        <p:txBody>
          <a:bodyPr spcFirstLastPara="1" wrap="square" lIns="68575" tIns="34275" rIns="68575" bIns="34275" anchor="t" anchorCtr="0">
            <a:noAutofit/>
          </a:bodyPr>
          <a:lstStyle/>
          <a:p>
            <a:pPr marL="0" marR="0" lvl="0" indent="0" algn="l" rtl="0">
              <a:spcBef>
                <a:spcPts val="0"/>
              </a:spcBef>
              <a:spcAft>
                <a:spcPts val="0"/>
              </a:spcAft>
              <a:buNone/>
            </a:pPr>
            <a:r>
              <a:rPr lang="en" sz="3300" b="1">
                <a:solidFill>
                  <a:srgbClr val="95519E"/>
                </a:solidFill>
                <a:latin typeface="Spartan"/>
                <a:ea typeface="Spartan"/>
                <a:cs typeface="Spartan"/>
                <a:sym typeface="Spartan"/>
              </a:rPr>
              <a:t>Changing feelings</a:t>
            </a:r>
            <a:endParaRPr sz="3300" b="1">
              <a:solidFill>
                <a:srgbClr val="95519E"/>
              </a:solidFill>
              <a:latin typeface="Spartan"/>
              <a:ea typeface="Spartan"/>
              <a:cs typeface="Spartan"/>
              <a:sym typeface="Spartan"/>
            </a:endParaRPr>
          </a:p>
        </p:txBody>
      </p:sp>
      <p:sp>
        <p:nvSpPr>
          <p:cNvPr id="128" name="Google Shape;128;p20"/>
          <p:cNvSpPr txBox="1">
            <a:spLocks noGrp="1"/>
          </p:cNvSpPr>
          <p:nvPr>
            <p:ph type="ftr" idx="11"/>
          </p:nvPr>
        </p:nvSpPr>
        <p:spPr>
          <a:xfrm>
            <a:off x="0" y="4812400"/>
            <a:ext cx="9144000" cy="273900"/>
          </a:xfrm>
          <a:prstGeom prst="rect">
            <a:avLst/>
          </a:prstGeom>
          <a:noFill/>
          <a:ln>
            <a:noFill/>
          </a:ln>
        </p:spPr>
        <p:txBody>
          <a:bodyPr spcFirstLastPara="1" wrap="square" lIns="68575" tIns="34275" rIns="68575" bIns="34275" anchor="ctr" anchorCtr="0">
            <a:noAutofit/>
          </a:bodyPr>
          <a:lstStyle/>
          <a:p>
            <a:pPr marL="0" lvl="0" indent="0" algn="ctr" rtl="0">
              <a:spcBef>
                <a:spcPts val="0"/>
              </a:spcBef>
              <a:spcAft>
                <a:spcPts val="0"/>
              </a:spcAft>
              <a:buNone/>
            </a:pPr>
            <a:r>
              <a:rPr lang="en" sz="800"/>
              <a:t>© PSHE Association 2020 </a:t>
            </a:r>
            <a:r>
              <a:rPr lang="en" sz="1100"/>
              <a:t>	 </a:t>
            </a:r>
            <a:endParaRPr sz="1100"/>
          </a:p>
        </p:txBody>
      </p:sp>
      <p:sp>
        <p:nvSpPr>
          <p:cNvPr id="129" name="Google Shape;129;p20"/>
          <p:cNvSpPr txBox="1">
            <a:spLocks noGrp="1"/>
          </p:cNvSpPr>
          <p:nvPr>
            <p:ph type="sldNum" idx="12"/>
          </p:nvPr>
        </p:nvSpPr>
        <p:spPr>
          <a:xfrm>
            <a:off x="8413406" y="4859939"/>
            <a:ext cx="483600" cy="273900"/>
          </a:xfrm>
          <a:prstGeom prst="rect">
            <a:avLst/>
          </a:prstGeom>
          <a:noFill/>
          <a:ln>
            <a:noFill/>
          </a:ln>
        </p:spPr>
        <p:txBody>
          <a:bodyPr spcFirstLastPara="1" wrap="square" lIns="68575" tIns="34275" rIns="68575" bIns="34275" anchor="t" anchorCtr="0">
            <a:noAutofit/>
          </a:bodyPr>
          <a:lstStyle/>
          <a:p>
            <a:pPr marL="0" lvl="0" indent="0" algn="r" rtl="0">
              <a:spcBef>
                <a:spcPts val="0"/>
              </a:spcBef>
              <a:spcAft>
                <a:spcPts val="0"/>
              </a:spcAft>
              <a:buNone/>
            </a:pPr>
            <a:fld id="{00000000-1234-1234-1234-123412341234}" type="slidenum">
              <a:rPr lang="en"/>
              <a:t>8</a:t>
            </a:fld>
            <a:endParaRPr/>
          </a:p>
        </p:txBody>
      </p:sp>
      <p:sp>
        <p:nvSpPr>
          <p:cNvPr id="130" name="Google Shape;130;p20"/>
          <p:cNvSpPr txBox="1"/>
          <p:nvPr/>
        </p:nvSpPr>
        <p:spPr>
          <a:xfrm>
            <a:off x="4757738" y="2764393"/>
            <a:ext cx="3986100" cy="346200"/>
          </a:xfrm>
          <a:prstGeom prst="rect">
            <a:avLst/>
          </a:prstGeom>
          <a:solidFill>
            <a:schemeClr val="l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800">
              <a:solidFill>
                <a:srgbClr val="7030A0"/>
              </a:solidFill>
              <a:latin typeface="Spartan"/>
              <a:ea typeface="Spartan"/>
              <a:cs typeface="Spartan"/>
              <a:sym typeface="Spartan"/>
            </a:endParaRPr>
          </a:p>
        </p:txBody>
      </p:sp>
      <p:pic>
        <p:nvPicPr>
          <p:cNvPr id="131" name="Google Shape;131;p20" descr="Emoji, Emoticon, Smilies, Icon, Faces"/>
          <p:cNvPicPr preferRelativeResize="0"/>
          <p:nvPr/>
        </p:nvPicPr>
        <p:blipFill rotWithShape="1">
          <a:blip r:embed="rId3">
            <a:alphaModFix/>
          </a:blip>
          <a:srcRect/>
          <a:stretch/>
        </p:blipFill>
        <p:spPr>
          <a:xfrm>
            <a:off x="5100638" y="1132599"/>
            <a:ext cx="3300413" cy="2428876"/>
          </a:xfrm>
          <a:prstGeom prst="rect">
            <a:avLst/>
          </a:prstGeom>
          <a:noFill/>
          <a:ln>
            <a:noFill/>
          </a:ln>
        </p:spPr>
      </p:pic>
      <p:sp>
        <p:nvSpPr>
          <p:cNvPr id="132" name="Google Shape;132;p20"/>
          <p:cNvSpPr txBox="1"/>
          <p:nvPr/>
        </p:nvSpPr>
        <p:spPr>
          <a:xfrm>
            <a:off x="631075" y="1206667"/>
            <a:ext cx="4047300" cy="1362000"/>
          </a:xfrm>
          <a:prstGeom prst="rect">
            <a:avLst/>
          </a:prstGeom>
          <a:noFill/>
          <a:ln>
            <a:noFill/>
          </a:ln>
        </p:spPr>
        <p:txBody>
          <a:bodyPr spcFirstLastPara="1" wrap="square" lIns="68575" tIns="34275" rIns="68575" bIns="34275" anchor="t" anchorCtr="0">
            <a:noAutofit/>
          </a:bodyPr>
          <a:lstStyle/>
          <a:p>
            <a:pPr marL="0" marR="0" lvl="0" indent="0" algn="l" rtl="0">
              <a:spcBef>
                <a:spcPts val="0"/>
              </a:spcBef>
              <a:spcAft>
                <a:spcPts val="0"/>
              </a:spcAft>
              <a:buNone/>
            </a:pPr>
            <a:r>
              <a:rPr lang="en" sz="2100">
                <a:solidFill>
                  <a:srgbClr val="000000"/>
                </a:solidFill>
                <a:latin typeface="Lato"/>
                <a:ea typeface="Lato"/>
                <a:cs typeface="Lato"/>
                <a:sym typeface="Lato"/>
              </a:rPr>
              <a:t>Emotions and feelings change throughout the day and over time. Taking care of our mental health helps us to manage. </a:t>
            </a:r>
            <a:endParaRPr sz="2100">
              <a:solidFill>
                <a:srgbClr val="000000"/>
              </a:solidFill>
              <a:latin typeface="Lato"/>
              <a:ea typeface="Lato"/>
              <a:cs typeface="Lato"/>
              <a:sym typeface="Lato"/>
            </a:endParaRPr>
          </a:p>
        </p:txBody>
      </p:sp>
      <p:sp>
        <p:nvSpPr>
          <p:cNvPr id="133" name="Google Shape;133;p20"/>
          <p:cNvSpPr/>
          <p:nvPr/>
        </p:nvSpPr>
        <p:spPr>
          <a:xfrm>
            <a:off x="631075" y="2745935"/>
            <a:ext cx="4504200" cy="715500"/>
          </a:xfrm>
          <a:prstGeom prst="rect">
            <a:avLst/>
          </a:prstGeom>
          <a:noFill/>
          <a:ln>
            <a:noFill/>
          </a:ln>
        </p:spPr>
        <p:txBody>
          <a:bodyPr spcFirstLastPara="1" wrap="square" lIns="68575" tIns="34275" rIns="68575" bIns="34275" anchor="t" anchorCtr="0">
            <a:noAutofit/>
          </a:bodyPr>
          <a:lstStyle/>
          <a:p>
            <a:pPr marL="0" marR="0" lvl="0" indent="0" algn="l" rtl="0">
              <a:spcBef>
                <a:spcPts val="0"/>
              </a:spcBef>
              <a:spcAft>
                <a:spcPts val="0"/>
              </a:spcAft>
              <a:buNone/>
            </a:pPr>
            <a:r>
              <a:rPr lang="en" sz="2100">
                <a:solidFill>
                  <a:srgbClr val="000000"/>
                </a:solidFill>
                <a:latin typeface="Lato"/>
                <a:ea typeface="Lato"/>
                <a:cs typeface="Lato"/>
                <a:sym typeface="Lato"/>
              </a:rPr>
              <a:t>Feelings can grow or get stronger with time.</a:t>
            </a:r>
            <a:endParaRPr sz="2100">
              <a:solidFill>
                <a:srgbClr val="000000"/>
              </a:solidFill>
              <a:latin typeface="Lato"/>
              <a:ea typeface="Lato"/>
              <a:cs typeface="Lato"/>
              <a:sym typeface="Lato"/>
            </a:endParaRPr>
          </a:p>
        </p:txBody>
      </p:sp>
      <p:sp>
        <p:nvSpPr>
          <p:cNvPr id="134" name="Google Shape;134;p20"/>
          <p:cNvSpPr/>
          <p:nvPr/>
        </p:nvSpPr>
        <p:spPr>
          <a:xfrm>
            <a:off x="4979437" y="3779167"/>
            <a:ext cx="3764400" cy="715500"/>
          </a:xfrm>
          <a:prstGeom prst="rect">
            <a:avLst/>
          </a:prstGeom>
          <a:noFill/>
          <a:ln>
            <a:noFill/>
          </a:ln>
        </p:spPr>
        <p:txBody>
          <a:bodyPr spcFirstLastPara="1" wrap="square" lIns="68575" tIns="34275" rIns="68575" bIns="34275" anchor="t" anchorCtr="0">
            <a:noAutofit/>
          </a:bodyPr>
          <a:lstStyle/>
          <a:p>
            <a:pPr marL="0" marR="0" lvl="0" indent="0" algn="l" rtl="0">
              <a:spcBef>
                <a:spcPts val="0"/>
              </a:spcBef>
              <a:spcAft>
                <a:spcPts val="0"/>
              </a:spcAft>
              <a:buNone/>
            </a:pPr>
            <a:r>
              <a:rPr lang="en" sz="2100" b="1">
                <a:solidFill>
                  <a:srgbClr val="000000"/>
                </a:solidFill>
                <a:latin typeface="Lato"/>
                <a:ea typeface="Lato"/>
                <a:cs typeface="Lato"/>
                <a:sym typeface="Lato"/>
              </a:rPr>
              <a:t>Usually feelings that don’t feel so good, don’t last long. </a:t>
            </a:r>
            <a:endParaRPr sz="2100" b="1">
              <a:solidFill>
                <a:srgbClr val="000000"/>
              </a:solidFill>
              <a:latin typeface="Lato"/>
              <a:ea typeface="Lato"/>
              <a:cs typeface="Lato"/>
              <a:sym typeface="Lato"/>
            </a:endParaRPr>
          </a:p>
        </p:txBody>
      </p:sp>
      <p:sp>
        <p:nvSpPr>
          <p:cNvPr id="135" name="Google Shape;135;p20"/>
          <p:cNvSpPr txBox="1"/>
          <p:nvPr/>
        </p:nvSpPr>
        <p:spPr>
          <a:xfrm>
            <a:off x="694707" y="3661435"/>
            <a:ext cx="3460200" cy="715500"/>
          </a:xfrm>
          <a:prstGeom prst="rect">
            <a:avLst/>
          </a:prstGeom>
          <a:noFill/>
          <a:ln>
            <a:noFill/>
          </a:ln>
        </p:spPr>
        <p:txBody>
          <a:bodyPr spcFirstLastPara="1" wrap="square" lIns="68575" tIns="34275" rIns="68575" bIns="34275" anchor="t" anchorCtr="0">
            <a:noAutofit/>
          </a:bodyPr>
          <a:lstStyle/>
          <a:p>
            <a:pPr marL="0" marR="0" lvl="0" indent="0" algn="l" rtl="0">
              <a:spcBef>
                <a:spcPts val="0"/>
              </a:spcBef>
              <a:spcAft>
                <a:spcPts val="0"/>
              </a:spcAft>
              <a:buNone/>
            </a:pPr>
            <a:r>
              <a:rPr lang="en" sz="2100">
                <a:solidFill>
                  <a:srgbClr val="000000"/>
                </a:solidFill>
                <a:latin typeface="Lato"/>
                <a:ea typeface="Lato"/>
                <a:cs typeface="Lato"/>
                <a:sym typeface="Lato"/>
              </a:rPr>
              <a:t>Some feelings seem to fade or pass over time.</a:t>
            </a:r>
            <a:endParaRPr sz="1400">
              <a:solidFill>
                <a:schemeClr val="dk1"/>
              </a:solidFill>
              <a:latin typeface="Calibri"/>
              <a:ea typeface="Calibri"/>
              <a:cs typeface="Calibri"/>
              <a:sym typeface="Calibri"/>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128"/>
                                        </p:tgtEl>
                                        <p:attrNameLst>
                                          <p:attrName>style.visibility</p:attrName>
                                        </p:attrNameLst>
                                      </p:cBhvr>
                                      <p:to>
                                        <p:strVal val="visible"/>
                                      </p:to>
                                    </p:set>
                                    <p:anim calcmode="lin" valueType="num">
                                      <p:cBhvr additive="base">
                                        <p:cTn id="7" dur="500"/>
                                        <p:tgtEl>
                                          <p:spTgt spid="128"/>
                                        </p:tgtEl>
                                        <p:attrNameLst>
                                          <p:attrName>ppt_y</p:attrName>
                                        </p:attrNameLst>
                                      </p:cBhvr>
                                      <p:tavLst>
                                        <p:tav tm="0">
                                          <p:val>
                                            <p:strVal val="#ppt_y+1"/>
                                          </p:val>
                                        </p:tav>
                                        <p:tav tm="100000">
                                          <p:val>
                                            <p:strVal val="#ppt_y"/>
                                          </p:val>
                                        </p:tav>
                                      </p:tavLst>
                                    </p:anim>
                                  </p:childTnLst>
                                </p:cTn>
                              </p:par>
                              <p:par>
                                <p:cTn id="8" presetID="2" presetClass="entr" presetSubtype="4" fill="hold" nodeType="withEffect">
                                  <p:stCondLst>
                                    <p:cond delay="0"/>
                                  </p:stCondLst>
                                  <p:childTnLst>
                                    <p:set>
                                      <p:cBhvr>
                                        <p:cTn id="9" dur="1" fill="hold">
                                          <p:stCondLst>
                                            <p:cond delay="0"/>
                                          </p:stCondLst>
                                        </p:cTn>
                                        <p:tgtEl>
                                          <p:spTgt spid="129"/>
                                        </p:tgtEl>
                                        <p:attrNameLst>
                                          <p:attrName>style.visibility</p:attrName>
                                        </p:attrNameLst>
                                      </p:cBhvr>
                                      <p:to>
                                        <p:strVal val="visible"/>
                                      </p:to>
                                    </p:set>
                                    <p:anim calcmode="lin" valueType="num">
                                      <p:cBhvr additive="base">
                                        <p:cTn id="10" dur="500"/>
                                        <p:tgtEl>
                                          <p:spTgt spid="12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39"/>
        <p:cNvGrpSpPr/>
        <p:nvPr/>
      </p:nvGrpSpPr>
      <p:grpSpPr>
        <a:xfrm>
          <a:off x="0" y="0"/>
          <a:ext cx="0" cy="0"/>
          <a:chOff x="0" y="0"/>
          <a:chExt cx="0" cy="0"/>
        </a:xfrm>
      </p:grpSpPr>
      <p:pic>
        <p:nvPicPr>
          <p:cNvPr id="140" name="Google Shape;140;p21"/>
          <p:cNvPicPr preferRelativeResize="0"/>
          <p:nvPr/>
        </p:nvPicPr>
        <p:blipFill>
          <a:blip r:embed="rId3">
            <a:alphaModFix/>
          </a:blip>
          <a:stretch>
            <a:fillRect/>
          </a:stretch>
        </p:blipFill>
        <p:spPr>
          <a:xfrm>
            <a:off x="228175" y="279550"/>
            <a:ext cx="2992550" cy="2656300"/>
          </a:xfrm>
          <a:prstGeom prst="rect">
            <a:avLst/>
          </a:prstGeom>
          <a:noFill/>
          <a:ln>
            <a:noFill/>
          </a:ln>
        </p:spPr>
      </p:pic>
      <p:sp>
        <p:nvSpPr>
          <p:cNvPr id="141" name="Google Shape;141;p21"/>
          <p:cNvSpPr txBox="1"/>
          <p:nvPr/>
        </p:nvSpPr>
        <p:spPr>
          <a:xfrm>
            <a:off x="3467175" y="866888"/>
            <a:ext cx="1639500" cy="1816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b="1"/>
              <a:t>HAPPY</a:t>
            </a:r>
            <a:endParaRPr b="1"/>
          </a:p>
          <a:p>
            <a:pPr marL="0" lvl="0" indent="0" algn="l" rtl="0">
              <a:spcBef>
                <a:spcPts val="0"/>
              </a:spcBef>
              <a:spcAft>
                <a:spcPts val="0"/>
              </a:spcAft>
              <a:buNone/>
            </a:pPr>
            <a:endParaRPr b="1"/>
          </a:p>
          <a:p>
            <a:pPr marL="0" lvl="0" indent="0" algn="l" rtl="0">
              <a:spcBef>
                <a:spcPts val="0"/>
              </a:spcBef>
              <a:spcAft>
                <a:spcPts val="0"/>
              </a:spcAft>
              <a:buNone/>
            </a:pPr>
            <a:endParaRPr b="1"/>
          </a:p>
          <a:p>
            <a:pPr marL="0" lvl="0" indent="0" algn="l" rtl="0">
              <a:spcBef>
                <a:spcPts val="0"/>
              </a:spcBef>
              <a:spcAft>
                <a:spcPts val="0"/>
              </a:spcAft>
              <a:buNone/>
            </a:pPr>
            <a:r>
              <a:rPr lang="en" b="1"/>
              <a:t>COMFORTABLE</a:t>
            </a:r>
            <a:endParaRPr b="1"/>
          </a:p>
          <a:p>
            <a:pPr marL="0" lvl="0" indent="0" algn="l" rtl="0">
              <a:spcBef>
                <a:spcPts val="0"/>
              </a:spcBef>
              <a:spcAft>
                <a:spcPts val="0"/>
              </a:spcAft>
              <a:buNone/>
            </a:pPr>
            <a:endParaRPr b="1"/>
          </a:p>
          <a:p>
            <a:pPr marL="0" lvl="0" indent="0" algn="l" rtl="0">
              <a:spcBef>
                <a:spcPts val="0"/>
              </a:spcBef>
              <a:spcAft>
                <a:spcPts val="0"/>
              </a:spcAft>
              <a:buNone/>
            </a:pPr>
            <a:endParaRPr b="1"/>
          </a:p>
          <a:p>
            <a:pPr marL="0" lvl="0" indent="0" algn="l" rtl="0">
              <a:spcBef>
                <a:spcPts val="0"/>
              </a:spcBef>
              <a:spcAft>
                <a:spcPts val="0"/>
              </a:spcAft>
              <a:buNone/>
            </a:pPr>
            <a:r>
              <a:rPr lang="en" b="1"/>
              <a:t>HEALTHY</a:t>
            </a:r>
            <a:endParaRPr b="1"/>
          </a:p>
        </p:txBody>
      </p:sp>
      <p:sp>
        <p:nvSpPr>
          <p:cNvPr id="142" name="Google Shape;142;p21"/>
          <p:cNvSpPr txBox="1"/>
          <p:nvPr/>
        </p:nvSpPr>
        <p:spPr>
          <a:xfrm>
            <a:off x="698850" y="2837225"/>
            <a:ext cx="7854900" cy="3000000"/>
          </a:xfrm>
          <a:prstGeom prst="rect">
            <a:avLst/>
          </a:prstGeom>
          <a:noFill/>
          <a:ln>
            <a:noFill/>
          </a:ln>
        </p:spPr>
        <p:txBody>
          <a:bodyPr spcFirstLastPara="1" wrap="square" lIns="91425" tIns="91425" rIns="91425" bIns="91425" anchor="t" anchorCtr="0">
            <a:noAutofit/>
          </a:bodyPr>
          <a:lstStyle/>
          <a:p>
            <a:pPr marL="457200" lvl="0" indent="-342900" algn="l" rtl="0">
              <a:spcBef>
                <a:spcPts val="0"/>
              </a:spcBef>
              <a:spcAft>
                <a:spcPts val="0"/>
              </a:spcAft>
              <a:buSzPts val="1800"/>
              <a:buAutoNum type="arabicPeriod"/>
            </a:pPr>
            <a:r>
              <a:rPr lang="en" sz="1800" b="1"/>
              <a:t>Draw three circles (as shown above)</a:t>
            </a:r>
            <a:endParaRPr sz="1800" b="1"/>
          </a:p>
          <a:p>
            <a:pPr marL="457200" lvl="0" indent="-342900" algn="l" rtl="0">
              <a:spcBef>
                <a:spcPts val="0"/>
              </a:spcBef>
              <a:spcAft>
                <a:spcPts val="0"/>
              </a:spcAft>
              <a:buSzPts val="1800"/>
              <a:buAutoNum type="arabicPeriod"/>
            </a:pPr>
            <a:r>
              <a:rPr lang="en" sz="1800" b="1"/>
              <a:t> label one circle “happy” one “comfortable” and one “healthy”</a:t>
            </a:r>
            <a:endParaRPr sz="1800"/>
          </a:p>
          <a:p>
            <a:pPr marL="457200" lvl="0" indent="-342900" algn="l" rtl="0">
              <a:spcBef>
                <a:spcPts val="0"/>
              </a:spcBef>
              <a:spcAft>
                <a:spcPts val="0"/>
              </a:spcAft>
              <a:buSzPts val="1800"/>
              <a:buAutoNum type="arabicPeriod"/>
            </a:pPr>
            <a:r>
              <a:rPr lang="en" sz="1800" b="1"/>
              <a:t>Write or draw the things that help you feel this way in the circle.</a:t>
            </a:r>
            <a:r>
              <a:rPr lang="en" sz="1800"/>
              <a:t> NB Some things will make you feel happy and comfortable, or healthy and happy, you can write these things in the spaces where the circles overlap.</a:t>
            </a:r>
            <a:endParaRPr sz="1800"/>
          </a:p>
        </p:txBody>
      </p:sp>
      <p:sp>
        <p:nvSpPr>
          <p:cNvPr id="143" name="Google Shape;143;p21"/>
          <p:cNvSpPr txBox="1"/>
          <p:nvPr/>
        </p:nvSpPr>
        <p:spPr>
          <a:xfrm>
            <a:off x="4109200" y="279550"/>
            <a:ext cx="1579500" cy="433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2400" b="1">
                <a:solidFill>
                  <a:srgbClr val="674EA7"/>
                </a:solidFill>
              </a:rPr>
              <a:t>TASK 2</a:t>
            </a:r>
            <a:endParaRPr sz="2400" b="1">
              <a:solidFill>
                <a:srgbClr val="674EA7"/>
              </a:solidFill>
            </a:endParaRPr>
          </a:p>
        </p:txBody>
      </p:sp>
      <p:pic>
        <p:nvPicPr>
          <p:cNvPr id="144" name="Google Shape;144;p21"/>
          <p:cNvPicPr preferRelativeResize="0"/>
          <p:nvPr/>
        </p:nvPicPr>
        <p:blipFill>
          <a:blip r:embed="rId4">
            <a:alphaModFix/>
          </a:blip>
          <a:stretch>
            <a:fillRect/>
          </a:stretch>
        </p:blipFill>
        <p:spPr>
          <a:xfrm>
            <a:off x="7064000" y="152400"/>
            <a:ext cx="1927600" cy="1922864"/>
          </a:xfrm>
          <a:prstGeom prst="rect">
            <a:avLst/>
          </a:prstGeom>
          <a:noFill/>
          <a:ln>
            <a:noFill/>
          </a:ln>
        </p:spPr>
      </p:pic>
      <p:pic>
        <p:nvPicPr>
          <p:cNvPr id="145" name="Google Shape;145;p21"/>
          <p:cNvPicPr preferRelativeResize="0"/>
          <p:nvPr/>
        </p:nvPicPr>
        <p:blipFill>
          <a:blip r:embed="rId5">
            <a:alphaModFix/>
          </a:blip>
          <a:stretch>
            <a:fillRect/>
          </a:stretch>
        </p:blipFill>
        <p:spPr>
          <a:xfrm flipH="1">
            <a:off x="177525" y="3749813"/>
            <a:ext cx="577600" cy="1174825"/>
          </a:xfrm>
          <a:prstGeom prst="rect">
            <a:avLst/>
          </a:prstGeom>
          <a:noFill/>
          <a:ln>
            <a:noFill/>
          </a:ln>
        </p:spPr>
      </p:pic>
      <p:sp>
        <p:nvSpPr>
          <p:cNvPr id="146" name="Google Shape;146;p21"/>
          <p:cNvSpPr txBox="1"/>
          <p:nvPr/>
        </p:nvSpPr>
        <p:spPr>
          <a:xfrm>
            <a:off x="2100000" y="4483675"/>
            <a:ext cx="7137300" cy="4464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700" b="1">
                <a:solidFill>
                  <a:srgbClr val="674EA7"/>
                </a:solidFill>
              </a:rPr>
              <a:t>When you’ve finished why not reward yourself with a tasty snack!</a:t>
            </a:r>
            <a:endParaRPr sz="1700" b="1">
              <a:solidFill>
                <a:srgbClr val="674EA7"/>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nodeType="clickEffect">
                                  <p:stCondLst>
                                    <p:cond delay="0"/>
                                  </p:stCondLst>
                                  <p:childTnLst>
                                    <p:set>
                                      <p:cBhvr>
                                        <p:cTn id="6" dur="1" fill="hold">
                                          <p:stCondLst>
                                            <p:cond delay="0"/>
                                          </p:stCondLst>
                                        </p:cTn>
                                        <p:tgtEl>
                                          <p:spTgt spid="145"/>
                                        </p:tgtEl>
                                        <p:attrNameLst>
                                          <p:attrName>style.visibility</p:attrName>
                                        </p:attrNameLst>
                                      </p:cBhvr>
                                      <p:to>
                                        <p:strVal val="visible"/>
                                      </p:to>
                                    </p:set>
                                    <p:anim calcmode="lin" valueType="num">
                                      <p:cBhvr additive="base">
                                        <p:cTn id="7" dur="1000"/>
                                        <p:tgtEl>
                                          <p:spTgt spid="14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1174</Words>
  <Application>Microsoft Office PowerPoint</Application>
  <PresentationFormat>On-screen Show (16:9)</PresentationFormat>
  <Paragraphs>154</Paragraphs>
  <Slides>23</Slides>
  <Notes>23</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23</vt:i4>
      </vt:variant>
    </vt:vector>
  </HeadingPairs>
  <TitlesOfParts>
    <vt:vector size="31" baseType="lpstr">
      <vt:lpstr>Spartan</vt:lpstr>
      <vt:lpstr>Lobster</vt:lpstr>
      <vt:lpstr>Calibri</vt:lpstr>
      <vt:lpstr>Arial</vt:lpstr>
      <vt:lpstr>Impact</vt:lpstr>
      <vt:lpstr>Lato</vt:lpstr>
      <vt:lpstr>Permanent Marker</vt:lpstr>
      <vt:lpstr>Simple Light</vt:lpstr>
      <vt:lpstr>Welcome to wellbeing wednesday!</vt:lpstr>
      <vt:lpstr>Before we start…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Time for a break...</vt:lpstr>
      <vt:lpstr>PowerPoint Presentation</vt:lpstr>
      <vt:lpstr>Be kind to yourself...</vt:lpstr>
      <vt:lpstr>PowerPoint Presentation</vt:lpstr>
      <vt:lpstr>PowerPoint Presentation</vt:lpstr>
      <vt:lpstr>PowerPoint Presentation</vt:lpstr>
      <vt:lpstr>PowerPoint Presentation</vt:lpstr>
      <vt:lpstr>The Great Outdoors</vt:lpstr>
      <vt:lpstr>PowerPoint Presentation</vt:lpstr>
      <vt:lpstr>PowerPoint Presentation</vt:lpstr>
      <vt:lpstr>Who Can Help?     Family   Teaching Assistants  NB There’s lots of good advice on the school’s website (see below) Health and well-being | marydeansprimary (marydeansprimaryschool.co.uk)</vt:lpstr>
      <vt:lpstr>To finish let’s ...Blow Bubbles!</vt:lpstr>
      <vt:lpstr>How many puffins did you spot… </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Welcome to wellbeing wednesday!</dc:title>
  <dc:creator>Tracey Jones</dc:creator>
  <cp:lastModifiedBy>Tracey Jones</cp:lastModifiedBy>
  <cp:revision>1</cp:revision>
  <dcterms:modified xsi:type="dcterms:W3CDTF">2021-02-02T09:29:05Z</dcterms:modified>
</cp:coreProperties>
</file>